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9" r:id="rId3"/>
    <p:sldId id="276" r:id="rId4"/>
    <p:sldId id="290" r:id="rId5"/>
    <p:sldId id="284" r:id="rId6"/>
    <p:sldId id="291" r:id="rId7"/>
    <p:sldId id="282" r:id="rId8"/>
    <p:sldId id="292" r:id="rId9"/>
    <p:sldId id="277" r:id="rId10"/>
    <p:sldId id="294" r:id="rId11"/>
    <p:sldId id="279" r:id="rId12"/>
    <p:sldId id="293" r:id="rId13"/>
    <p:sldId id="278" r:id="rId14"/>
    <p:sldId id="295" r:id="rId15"/>
    <p:sldId id="288" r:id="rId16"/>
    <p:sldId id="287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474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40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61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60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72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23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08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9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26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81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47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90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27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C:\Users\lambert\Downloads\Import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700808"/>
            <a:ext cx="8784976" cy="44964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72008" y="1556792"/>
            <a:ext cx="8964488" cy="475252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112" y="1187461"/>
            <a:ext cx="101500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9584" y="1187460"/>
            <a:ext cx="102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Importer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203237" y="116632"/>
            <a:ext cx="4666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Importer – </a:t>
            </a:r>
            <a:r>
              <a:rPr lang="en-US" altLang="zh-TW" sz="3600" dirty="0" smtClean="0">
                <a:solidFill>
                  <a:srgbClr val="FF0000"/>
                </a:solidFill>
              </a:rPr>
              <a:t>Initial design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267744" y="44624"/>
            <a:ext cx="4354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Metric </a:t>
            </a:r>
            <a:r>
              <a:rPr lang="en-US" altLang="zh-TW" sz="3600" dirty="0"/>
              <a:t>– </a:t>
            </a:r>
            <a:r>
              <a:rPr lang="en-US" altLang="zh-TW" sz="3600" dirty="0" smtClean="0"/>
              <a:t>Design Issues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3351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" y="1443674"/>
            <a:ext cx="9013755" cy="386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2741" y="1340768"/>
            <a:ext cx="9085763" cy="410445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740" y="963407"/>
            <a:ext cx="80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Metric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741" y="963407"/>
            <a:ext cx="80381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064199" y="37073"/>
            <a:ext cx="4401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Metric – </a:t>
            </a:r>
            <a:r>
              <a:rPr lang="en-US" altLang="zh-TW" sz="3600" dirty="0" smtClean="0">
                <a:solidFill>
                  <a:srgbClr val="0070C0"/>
                </a:solidFill>
              </a:rPr>
              <a:t>Re-Design</a:t>
            </a:r>
            <a:r>
              <a:rPr lang="en-US" altLang="zh-TW" sz="3600" dirty="0" smtClean="0">
                <a:solidFill>
                  <a:srgbClr val="FF0000"/>
                </a:solidFill>
              </a:rPr>
              <a:t> </a:t>
            </a:r>
            <a:r>
              <a:rPr lang="en-US" altLang="zh-TW" sz="3600" dirty="0" smtClean="0"/>
              <a:t>V.1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555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2064199" y="37073"/>
            <a:ext cx="4401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Metric – </a:t>
            </a:r>
            <a:r>
              <a:rPr lang="en-US" altLang="zh-TW" sz="3600" dirty="0" smtClean="0">
                <a:solidFill>
                  <a:srgbClr val="0070C0"/>
                </a:solidFill>
              </a:rPr>
              <a:t>Re-Design</a:t>
            </a:r>
            <a:r>
              <a:rPr lang="en-US" altLang="zh-TW" sz="3600" dirty="0" smtClean="0">
                <a:solidFill>
                  <a:srgbClr val="FF0000"/>
                </a:solidFill>
              </a:rPr>
              <a:t> </a:t>
            </a:r>
            <a:r>
              <a:rPr lang="en-US" altLang="zh-TW" sz="3600" dirty="0" smtClean="0"/>
              <a:t>V.2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537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456775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1" y="1115452"/>
            <a:ext cx="219201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1520" y="1115452"/>
            <a:ext cx="219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GraphRepresentation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1520" y="1484784"/>
            <a:ext cx="8640960" cy="504056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72227" y="37944"/>
            <a:ext cx="6999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GraphRepresentation</a:t>
            </a:r>
            <a:r>
              <a:rPr lang="en-US" altLang="zh-TW" sz="3600" dirty="0" smtClean="0"/>
              <a:t> – </a:t>
            </a:r>
            <a:r>
              <a:rPr lang="en-US" altLang="zh-TW" sz="3600" dirty="0" smtClean="0">
                <a:solidFill>
                  <a:srgbClr val="FF0000"/>
                </a:solidFill>
              </a:rPr>
              <a:t>Initial design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14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71600" y="46365"/>
            <a:ext cx="712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GraphRepresentation</a:t>
            </a:r>
            <a:r>
              <a:rPr lang="en-US" altLang="zh-TW" sz="3600" dirty="0" smtClean="0"/>
              <a:t> </a:t>
            </a:r>
            <a:r>
              <a:rPr lang="en-US" altLang="zh-TW" sz="3600" dirty="0"/>
              <a:t>– </a:t>
            </a:r>
            <a:r>
              <a:rPr lang="en-US" altLang="zh-TW" sz="3600" dirty="0" smtClean="0"/>
              <a:t>Design Issues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689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29" y="1403247"/>
            <a:ext cx="6994363" cy="524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971601" y="899428"/>
            <a:ext cx="219201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600" y="899428"/>
            <a:ext cx="219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GraphRepresentation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971600" y="1268760"/>
            <a:ext cx="7272808" cy="541332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75200" y="68431"/>
            <a:ext cx="7167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GraphRepresentation</a:t>
            </a:r>
            <a:r>
              <a:rPr lang="en-US" altLang="zh-TW" sz="3600" dirty="0" smtClean="0"/>
              <a:t> – </a:t>
            </a:r>
            <a:r>
              <a:rPr lang="en-US" altLang="zh-TW" sz="3600" dirty="0" smtClean="0">
                <a:solidFill>
                  <a:srgbClr val="0070C0"/>
                </a:solidFill>
              </a:rPr>
              <a:t>Re-Design</a:t>
            </a:r>
            <a:r>
              <a:rPr lang="en-US" altLang="zh-TW" sz="3600" dirty="0" smtClean="0">
                <a:solidFill>
                  <a:srgbClr val="FF0000"/>
                </a:solidFill>
              </a:rPr>
              <a:t> </a:t>
            </a:r>
            <a:r>
              <a:rPr lang="en-US" altLang="zh-TW" sz="3600" dirty="0" smtClean="0"/>
              <a:t>V.1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9083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048571"/>
            <a:ext cx="8942270" cy="43470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0422" y="1706366"/>
            <a:ext cx="8909351" cy="468920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422" y="1340768"/>
            <a:ext cx="219201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0422" y="1347321"/>
            <a:ext cx="219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GraphRepresentation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75200" y="68431"/>
            <a:ext cx="7167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GraphRepresentation</a:t>
            </a:r>
            <a:r>
              <a:rPr lang="en-US" altLang="zh-TW" sz="3600" dirty="0" smtClean="0"/>
              <a:t> – </a:t>
            </a:r>
            <a:r>
              <a:rPr lang="en-US" altLang="zh-TW" sz="3600" dirty="0" smtClean="0">
                <a:solidFill>
                  <a:srgbClr val="0070C0"/>
                </a:solidFill>
              </a:rPr>
              <a:t>Re-Design</a:t>
            </a:r>
            <a:r>
              <a:rPr lang="en-US" altLang="zh-TW" sz="3600" dirty="0" smtClean="0">
                <a:solidFill>
                  <a:srgbClr val="FF0000"/>
                </a:solidFill>
              </a:rPr>
              <a:t> </a:t>
            </a:r>
            <a:r>
              <a:rPr lang="en-US" altLang="zh-TW" sz="3600" dirty="0" smtClean="0"/>
              <a:t>V.2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4043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339752" y="116632"/>
            <a:ext cx="4788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Importer – Design Issues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3789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1296144"/>
            <a:ext cx="7281349" cy="529552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99592" y="1224136"/>
            <a:ext cx="7281348" cy="537321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7660" y="854805"/>
            <a:ext cx="101500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02132" y="854804"/>
            <a:ext cx="102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Importer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83768" y="116632"/>
            <a:ext cx="4834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Importer – </a:t>
            </a:r>
            <a:r>
              <a:rPr lang="en-US" altLang="zh-TW" sz="3600" dirty="0" smtClean="0">
                <a:solidFill>
                  <a:srgbClr val="0070C0"/>
                </a:solidFill>
              </a:rPr>
              <a:t>Re-Design </a:t>
            </a:r>
            <a:r>
              <a:rPr lang="en-US" altLang="zh-TW" sz="3600" dirty="0" smtClean="0"/>
              <a:t>V.1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796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483768" y="116632"/>
            <a:ext cx="4834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Importer – </a:t>
            </a:r>
            <a:r>
              <a:rPr lang="en-US" altLang="zh-TW" sz="3600" dirty="0" smtClean="0">
                <a:solidFill>
                  <a:srgbClr val="0070C0"/>
                </a:solidFill>
              </a:rPr>
              <a:t>Re-Design </a:t>
            </a:r>
            <a:r>
              <a:rPr lang="en-US" altLang="zh-TW" sz="3600" dirty="0" smtClean="0"/>
              <a:t>V.2</a:t>
            </a:r>
            <a:endParaRPr lang="zh-TW" alt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5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2776"/>
            <a:ext cx="5110272" cy="517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835696" y="1340768"/>
            <a:ext cx="5254288" cy="53210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47890" y="963662"/>
            <a:ext cx="273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GraphStorageManagement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41757" y="971919"/>
            <a:ext cx="2730171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3972" y="188640"/>
            <a:ext cx="8076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GraphStorageManagement</a:t>
            </a:r>
            <a:r>
              <a:rPr lang="en-US" altLang="zh-TW" sz="3600" dirty="0" smtClean="0"/>
              <a:t> – </a:t>
            </a:r>
            <a:r>
              <a:rPr lang="en-US" altLang="zh-TW" sz="3600" dirty="0" smtClean="0">
                <a:solidFill>
                  <a:srgbClr val="FF0000"/>
                </a:solidFill>
              </a:rPr>
              <a:t>Initial design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4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9552" y="188640"/>
            <a:ext cx="8197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GraphStorageManagement</a:t>
            </a:r>
            <a:r>
              <a:rPr lang="en-US" altLang="zh-TW" sz="3600" dirty="0"/>
              <a:t> – </a:t>
            </a:r>
            <a:r>
              <a:rPr lang="en-US" altLang="zh-TW" sz="3600" dirty="0" smtClean="0"/>
              <a:t>Design Issues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8058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799"/>
            <a:ext cx="895910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39297" y="1556792"/>
            <a:ext cx="8927313" cy="49685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5429" y="1179203"/>
            <a:ext cx="273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GraphStorageManagement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9296" y="1187460"/>
            <a:ext cx="2730171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3972" y="188640"/>
            <a:ext cx="817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GraphStorageManagement</a:t>
            </a:r>
            <a:r>
              <a:rPr lang="en-US" altLang="zh-TW" sz="3600" dirty="0" smtClean="0"/>
              <a:t> – </a:t>
            </a:r>
            <a:r>
              <a:rPr lang="en-US" altLang="zh-TW" sz="3600" dirty="0" smtClean="0">
                <a:solidFill>
                  <a:srgbClr val="0070C0"/>
                </a:solidFill>
              </a:rPr>
              <a:t>Re-Design </a:t>
            </a:r>
            <a:r>
              <a:rPr lang="en-US" altLang="zh-TW" sz="3600" dirty="0" smtClean="0"/>
              <a:t>V.1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84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33972" y="188640"/>
            <a:ext cx="817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GraphStorageManagement</a:t>
            </a:r>
            <a:r>
              <a:rPr lang="en-US" altLang="zh-TW" sz="3600" dirty="0" smtClean="0"/>
              <a:t> – </a:t>
            </a:r>
            <a:r>
              <a:rPr lang="en-US" altLang="zh-TW" sz="3600" dirty="0" smtClean="0">
                <a:solidFill>
                  <a:srgbClr val="0070C0"/>
                </a:solidFill>
              </a:rPr>
              <a:t>Re-Design </a:t>
            </a:r>
            <a:r>
              <a:rPr lang="en-US" altLang="zh-TW" sz="3600" dirty="0" smtClean="0"/>
              <a:t>V.2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1569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1340768"/>
            <a:ext cx="3681847" cy="518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256020" y="1196752"/>
            <a:ext cx="4188188" cy="547260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56019" y="827420"/>
            <a:ext cx="80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Metric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56020" y="827420"/>
            <a:ext cx="80381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064199" y="37073"/>
            <a:ext cx="4232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Metric – </a:t>
            </a:r>
            <a:r>
              <a:rPr lang="en-US" altLang="zh-TW" sz="3600" dirty="0" smtClean="0">
                <a:solidFill>
                  <a:srgbClr val="FF0000"/>
                </a:solidFill>
              </a:rPr>
              <a:t>Initial design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346</TotalTime>
  <Words>73</Words>
  <Application>Microsoft Office PowerPoint</Application>
  <PresentationFormat>如螢幕大小 (4:3)</PresentationFormat>
  <Paragraphs>25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吳佳倫</cp:lastModifiedBy>
  <cp:revision>27</cp:revision>
  <dcterms:created xsi:type="dcterms:W3CDTF">2014-06-09T02:37:28Z</dcterms:created>
  <dcterms:modified xsi:type="dcterms:W3CDTF">2014-06-09T10:02:14Z</dcterms:modified>
</cp:coreProperties>
</file>