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3EDC-F4A3-4DE0-8C92-75C09A2398E4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BDF62-67E7-4B95-A910-45275D54AF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BDF62-67E7-4B95-A910-45275D54AF39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1834-4D80-47A7-A3CB-F252DC11ADD6}" type="datetimeFigureOut">
              <a:rPr lang="zh-TW" altLang="en-US" smtClean="0"/>
              <a:t>2014/6/3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EC48-2A89-4D06-BDD5-F7AAEE7387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Hw14-2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3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908720"/>
            <a:ext cx="68008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 coding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42447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Initial Design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pPr lvl="0" algn="l"/>
            <a:r>
              <a:rPr lang="en-US" altLang="zh-TW" sz="1800" dirty="0"/>
              <a:t>A compiler subsystem contains classes such as Scanner, Parser, </a:t>
            </a:r>
            <a:r>
              <a:rPr lang="en-US" altLang="zh-TW" sz="1800" dirty="0" err="1"/>
              <a:t>ProgramNode</a:t>
            </a:r>
            <a:r>
              <a:rPr lang="en-US" altLang="zh-TW" sz="1800" dirty="0"/>
              <a:t>, and </a:t>
            </a:r>
            <a:r>
              <a:rPr lang="en-US" altLang="zh-TW" sz="1800" dirty="0" err="1"/>
              <a:t>BytecodeStream</a:t>
            </a:r>
            <a:r>
              <a:rPr lang="en-US" altLang="zh-TW" sz="1800" dirty="0"/>
              <a:t>.</a:t>
            </a:r>
            <a:r>
              <a:rPr lang="zh-TW" altLang="zh-TW" sz="1800" dirty="0"/>
              <a:t/>
            </a:r>
            <a:br>
              <a:rPr lang="zh-TW" altLang="zh-TW" sz="1800" dirty="0"/>
            </a:b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6810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pPr lvl="0" algn="l"/>
            <a:r>
              <a:rPr lang="en-US" altLang="zh-TW" sz="1800" dirty="0"/>
              <a:t>The client classes need to use Scanner, Parser, </a:t>
            </a:r>
            <a:r>
              <a:rPr lang="en-US" altLang="zh-TW" sz="1800" dirty="0" err="1"/>
              <a:t>ProgramNode</a:t>
            </a:r>
            <a:r>
              <a:rPr lang="en-US" altLang="zh-TW" sz="1800" dirty="0"/>
              <a:t>, and </a:t>
            </a:r>
            <a:r>
              <a:rPr lang="en-US" altLang="zh-TW" sz="1800" dirty="0" err="1"/>
              <a:t>BytecodeStream</a:t>
            </a:r>
            <a:r>
              <a:rPr lang="en-US" altLang="zh-TW" sz="1800" dirty="0"/>
              <a:t> to compile some code.</a:t>
            </a:r>
            <a:endParaRPr lang="zh-TW" altLang="zh-TW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24744"/>
            <a:ext cx="72199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124744"/>
            <a:ext cx="71437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Re-Design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71700"/>
            <a:ext cx="594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4960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如螢幕大小 (4:3)</PresentationFormat>
  <Paragraphs>18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Hw14-2</vt:lpstr>
      <vt:lpstr>Direct coding</vt:lpstr>
      <vt:lpstr>Initial Design</vt:lpstr>
      <vt:lpstr>A compiler subsystem contains classes such as Scanner, Parser, ProgramNode, and BytecodeStream. </vt:lpstr>
      <vt:lpstr>The client classes need to use Scanner, Parser, ProgramNode, and BytecodeStream to compile some code.</vt:lpstr>
      <vt:lpstr>Re-Design</vt:lpstr>
      <vt:lpstr>投影片 7</vt:lpstr>
      <vt:lpstr>投影片 8</vt:lpstr>
      <vt:lpstr>V2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Hw14-2</dc:title>
  <dc:creator>Wu-Jia-Lun</dc:creator>
  <cp:lastModifiedBy>Wu-Jia-Lun</cp:lastModifiedBy>
  <cp:revision>1</cp:revision>
  <dcterms:created xsi:type="dcterms:W3CDTF">2014-06-03T02:31:12Z</dcterms:created>
  <dcterms:modified xsi:type="dcterms:W3CDTF">2014-06-03T02:54:29Z</dcterms:modified>
</cp:coreProperties>
</file>