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29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7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cap="none" dirty="0" err="1" smtClean="0"/>
              <a:t>NetwrokVis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-NodeXL </a:t>
            </a:r>
            <a:r>
              <a:rPr lang="en-US" altLang="zh-TW" sz="3600" dirty="0">
                <a:solidFill>
                  <a:schemeClr val="bg1"/>
                </a:solidFill>
              </a:rPr>
              <a:t>Improvement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69661"/>
              </p:ext>
            </p:extLst>
          </p:nvPr>
        </p:nvGraphicFramePr>
        <p:xfrm>
          <a:off x="72007" y="1196752"/>
          <a:ext cx="8964489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360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Internal Interface Requirements</a:t>
            </a:r>
            <a:r>
              <a:rPr lang="en-US" altLang="zh-TW" dirty="0" smtClean="0"/>
              <a:t>(IIR)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/>
              <a:t>Outer Interface Requirement</a:t>
            </a:r>
            <a:r>
              <a:rPr lang="en-US" altLang="zh-TW" dirty="0" smtClean="0"/>
              <a:t>(OIR)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User Interface Requirement (UIR)</a:t>
            </a:r>
            <a:endParaRPr lang="zh-TW" altLang="en-US" cap="none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– Original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1" y="1825625"/>
            <a:ext cx="6607177" cy="4351338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85908" cy="4752528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u="sng" dirty="0" smtClean="0"/>
              <a:t>Packages</a:t>
            </a:r>
            <a:endParaRPr lang="zh-TW" altLang="en-US" i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Importer</a:t>
            </a:r>
          </a:p>
          <a:p>
            <a:r>
              <a:rPr lang="en-US" altLang="zh-TW" dirty="0" err="1" smtClean="0"/>
              <a:t>GraphStorageManagement</a:t>
            </a:r>
            <a:endParaRPr lang="en-US" altLang="zh-TW" dirty="0" smtClean="0"/>
          </a:p>
          <a:p>
            <a:r>
              <a:rPr lang="en-US" altLang="zh-TW" dirty="0" smtClean="0"/>
              <a:t>Metric</a:t>
            </a:r>
          </a:p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System architecture 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WBS</a:t>
            </a:r>
            <a:endParaRPr lang="en-US" altLang="zh-TW" sz="2400" dirty="0"/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Actual </a:t>
            </a:r>
            <a:r>
              <a:rPr lang="en-US" altLang="zh-TW" sz="2000" dirty="0" smtClean="0"/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/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O</a:t>
            </a:r>
            <a:r>
              <a:rPr lang="en-US" altLang="zh-TW" i="1" dirty="0" smtClean="0">
                <a:solidFill>
                  <a:srgbClr val="00B050"/>
                </a:solidFill>
              </a:rPr>
              <a:t>bserver </a:t>
            </a:r>
            <a:r>
              <a:rPr lang="en-US" altLang="zh-TW" i="1" dirty="0">
                <a:solidFill>
                  <a:srgbClr val="00B050"/>
                </a:solidFill>
              </a:rPr>
              <a:t>pattern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Importer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6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Create a </a:t>
            </a:r>
            <a:r>
              <a:rPr lang="en-US" altLang="zh-TW" sz="2000" b="1" i="1" dirty="0" err="1" smtClean="0"/>
              <a:t>AllInOneTable</a:t>
            </a:r>
            <a:r>
              <a:rPr lang="en-US" altLang="zh-TW" sz="2000" dirty="0" smtClean="0"/>
              <a:t> class to integrate all the fields needed in one table.</a:t>
            </a:r>
          </a:p>
          <a:p>
            <a:r>
              <a:rPr lang="en-US" altLang="zh-TW" sz="2000" dirty="0" err="1" smtClean="0"/>
              <a:t>ImporterSetting</a:t>
            </a:r>
            <a:r>
              <a:rPr lang="en-US" altLang="zh-TW" sz="2000" dirty="0" smtClean="0"/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Importer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V.1</a:t>
            </a:r>
            <a:endParaRPr lang="zh-TW" altLang="en-US" sz="3600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data filtering conditions varies based on the data, if a new data format is added,  the </a:t>
            </a:r>
            <a:r>
              <a:rPr lang="en-US" altLang="zh-TW" sz="2000" i="1" dirty="0" smtClean="0"/>
              <a:t>convert() </a:t>
            </a:r>
            <a:r>
              <a:rPr lang="en-US" altLang="zh-TW" sz="2000" dirty="0" smtClean="0"/>
              <a:t>function will be open for modification.</a:t>
            </a:r>
            <a:endParaRPr lang="en-US" altLang="zh-TW" sz="2000" i="1" dirty="0" smtClean="0"/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Create a abstract class </a:t>
            </a:r>
            <a:r>
              <a:rPr lang="en-US" altLang="zh-TW" sz="2000" b="1" i="1" dirty="0" err="1" smtClean="0"/>
              <a:t>SchemaData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 and several format of schema extend it.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V.1</a:t>
            </a:r>
            <a:endParaRPr lang="zh-TW" altLang="en-US" sz="3600" i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V.2</a:t>
            </a:r>
            <a:endParaRPr lang="zh-TW" altLang="en-US" sz="3600" i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There are many types of data </a:t>
            </a:r>
            <a:r>
              <a:rPr lang="en-US" altLang="zh-TW" sz="2000" dirty="0" smtClean="0"/>
              <a:t>field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corresponding to the content,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needs to be more flexible.  </a:t>
            </a:r>
            <a:endParaRPr lang="en-US" altLang="zh-TW" sz="2000" i="1" dirty="0" smtClean="0"/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</a:rPr>
              <a:t>builder pattern</a:t>
            </a:r>
            <a:r>
              <a:rPr lang="en-US" altLang="zh-TW" sz="2000" dirty="0" smtClean="0"/>
              <a:t>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V.2</a:t>
            </a:r>
            <a:endParaRPr lang="zh-TW" altLang="en-US" sz="3600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23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7073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All analyzers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Let them extends an abstract class – </a:t>
            </a:r>
            <a:r>
              <a:rPr lang="en-US" altLang="zh-TW" sz="2000" b="1" i="1" dirty="0" err="1" smtClean="0"/>
              <a:t>AnalyzerBase</a:t>
            </a:r>
            <a:r>
              <a:rPr lang="en-US" altLang="zh-TW" sz="2000" i="1" dirty="0" smtClean="0"/>
              <a:t>.</a:t>
            </a:r>
          </a:p>
          <a:p>
            <a:pPr algn="r"/>
            <a:r>
              <a:rPr lang="en-US" altLang="zh-TW" sz="2000" i="1" dirty="0" smtClean="0"/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46365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4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NODEXL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en-US" altLang="zh-TW" sz="3600" i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Exploit the layout functionality of NODEXL as </a:t>
            </a:r>
            <a:r>
              <a:rPr lang="en-US" altLang="zh-TW" sz="2000" b="1" i="1" dirty="0" smtClean="0"/>
              <a:t>plug-in</a:t>
            </a:r>
            <a:r>
              <a:rPr lang="en-US" altLang="zh-TW" sz="2000" dirty="0" smtClean="0"/>
              <a:t> without changing the original design of NODEXL.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- Importer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2" r="60734" b="35915"/>
          <a:stretch/>
        </p:blipFill>
        <p:spPr bwMode="auto">
          <a:xfrm>
            <a:off x="1223628" y="1628799"/>
            <a:ext cx="6696744" cy="49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– </a:t>
            </a:r>
            <a:br>
              <a:rPr lang="en-US" altLang="zh-TW" dirty="0" smtClean="0"/>
            </a:br>
            <a:r>
              <a:rPr lang="en-US" altLang="zh-TW" dirty="0" smtClean="0"/>
              <a:t>Graph Representation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" t="11239" r="32481" b="38185"/>
          <a:stretch/>
        </p:blipFill>
        <p:spPr bwMode="auto">
          <a:xfrm>
            <a:off x="103952" y="1916832"/>
            <a:ext cx="8936097" cy="37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NodeXL -</a:t>
            </a:r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time-costing jobs.</a:t>
            </a:r>
          </a:p>
          <a:p>
            <a:r>
              <a:rPr lang="en-US" altLang="zh-TW" sz="2400" dirty="0" smtClean="0"/>
              <a:t>Lower the memory usage, and expect faster computation.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7016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effort (Total.)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Planning and Analysis: 17+159 = 176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Design: 122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Implement and Testing: 160+14 = 174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Total: 472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 (Predicted effort: 681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(Until 6/9 PM 5:00)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evaluation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66" y="2276872"/>
            <a:ext cx="6866667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ataImporter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34229"/>
              </p:ext>
            </p:extLst>
          </p:nvPr>
        </p:nvGraphicFramePr>
        <p:xfrm>
          <a:off x="690122" y="1628800"/>
          <a:ext cx="7763756" cy="31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ImporterSettings</a:t>
                      </a:r>
                      <a:endParaRPr lang="en-US" strike="sngStrike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UI can select items/columns which can be fetched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Metric</a:t>
            </a:r>
            <a:endParaRPr lang="zh-TW" altLang="en-US" cap="none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4956"/>
              </p:ext>
            </p:extLst>
          </p:nvPr>
        </p:nvGraphicFramePr>
        <p:xfrm>
          <a:off x="89756" y="1628800"/>
          <a:ext cx="8964489" cy="3565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369554"/>
              </p:ext>
            </p:extLst>
          </p:nvPr>
        </p:nvGraphicFramePr>
        <p:xfrm>
          <a:off x="89756" y="1936596"/>
          <a:ext cx="8964489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2286</Words>
  <Application>Microsoft Office PowerPoint</Application>
  <PresentationFormat>如螢幕大小 (4:3)</PresentationFormat>
  <Paragraphs>761</Paragraphs>
  <Slides>47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  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 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吳佳倫</cp:lastModifiedBy>
  <cp:revision>48</cp:revision>
  <dcterms:created xsi:type="dcterms:W3CDTF">2014-06-09T02:37:28Z</dcterms:created>
  <dcterms:modified xsi:type="dcterms:W3CDTF">2014-06-10T08:00:01Z</dcterms:modified>
</cp:coreProperties>
</file>