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75" d="100"/>
          <a:sy n="75" d="100"/>
        </p:scale>
        <p:origin x="-123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56235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18591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403975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91398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27118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130541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19607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399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139387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301226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A73661C9-59F7-4214-9F9B-328BC3B78971}" type="datetimeFigureOut">
              <a:rPr lang="zh-TW" altLang="en-US" smtClean="0"/>
              <a:t>2014/4/28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275632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661C9-59F7-4214-9F9B-328BC3B78971}" type="datetimeFigureOut">
              <a:rPr lang="zh-TW" altLang="en-US" smtClean="0"/>
              <a:t>2014/4/28</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3B523-6AB4-4230-A28E-6D14252B393A}" type="slidenum">
              <a:rPr lang="zh-TW" altLang="en-US" smtClean="0"/>
              <a:t>‹#›</a:t>
            </a:fld>
            <a:endParaRPr lang="zh-TW" altLang="en-US"/>
          </a:p>
        </p:txBody>
      </p:sp>
    </p:spTree>
    <p:extLst>
      <p:ext uri="{BB962C8B-B14F-4D97-AF65-F5344CB8AC3E}">
        <p14:creationId xmlns:p14="http://schemas.microsoft.com/office/powerpoint/2010/main" val="413484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Homework 9-2</a:t>
            </a:r>
            <a:endParaRPr lang="zh-TW" altLang="en-US" dirty="0"/>
          </a:p>
        </p:txBody>
      </p:sp>
      <p:sp>
        <p:nvSpPr>
          <p:cNvPr id="3" name="Subtitle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618465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Code Directly</a:t>
            </a:r>
            <a:endParaRPr lang="zh-TW" altLang="en-US" dirty="0"/>
          </a:p>
        </p:txBody>
      </p:sp>
      <p:sp>
        <p:nvSpPr>
          <p:cNvPr id="3" name="Content Placeholder 2"/>
          <p:cNvSpPr>
            <a:spLocks noGrp="1"/>
          </p:cNvSpPr>
          <p:nvPr>
            <p:ph idx="1"/>
          </p:nvPr>
        </p:nvSpPr>
        <p:spPr>
          <a:xfrm>
            <a:off x="395536" y="5517232"/>
            <a:ext cx="8291264" cy="1008112"/>
          </a:xfrm>
        </p:spPr>
        <p:txBody>
          <a:bodyPr>
            <a:normAutofit lnSpcReduction="10000"/>
          </a:bodyPr>
          <a:lstStyle/>
          <a:p>
            <a:r>
              <a:rPr lang="en-US" altLang="zh-TW" dirty="0" smtClean="0"/>
              <a:t>Problem: Arbitrary new Beverage every time someone makes an order?</a:t>
            </a:r>
            <a:endParaRPr lang="zh-TW" altLang="en-US" dirty="0"/>
          </a:p>
        </p:txBody>
      </p:sp>
      <p:pic>
        <p:nvPicPr>
          <p:cNvPr id="4" name="Picture 2" descr="D:\102-2\SOFTWARE Engineering Design\project_temp\NTU Coffee Shop (code direct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544616" cy="47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02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64"/>
            <a:ext cx="8229600" cy="1143000"/>
          </a:xfrm>
        </p:spPr>
        <p:txBody>
          <a:bodyPr/>
          <a:lstStyle/>
          <a:p>
            <a:r>
              <a:rPr lang="en-US" altLang="zh-TW" dirty="0" smtClean="0"/>
              <a:t>Initial Design - 1</a:t>
            </a:r>
            <a:endParaRPr lang="zh-TW" altLang="en-US" dirty="0"/>
          </a:p>
        </p:txBody>
      </p:sp>
      <p:sp>
        <p:nvSpPr>
          <p:cNvPr id="3" name="Content Placeholder 2"/>
          <p:cNvSpPr>
            <a:spLocks noGrp="1"/>
          </p:cNvSpPr>
          <p:nvPr>
            <p:ph idx="1"/>
          </p:nvPr>
        </p:nvSpPr>
        <p:spPr>
          <a:xfrm>
            <a:off x="457200" y="764704"/>
            <a:ext cx="8229600" cy="5256584"/>
          </a:xfrm>
        </p:spPr>
        <p:txBody>
          <a:bodyPr/>
          <a:lstStyle/>
          <a:p>
            <a:r>
              <a:rPr lang="en-US" altLang="zh-TW" sz="2400" dirty="0" smtClean="0"/>
              <a:t>NTU Coffee Shop is scrambling to update its ordering systems to match its beverage offerings (e.g. </a:t>
            </a:r>
            <a:r>
              <a:rPr lang="en-US" altLang="zh-TW" sz="2400" dirty="0" err="1" smtClean="0"/>
              <a:t>HouseBlend</a:t>
            </a:r>
            <a:r>
              <a:rPr lang="en-US" altLang="zh-TW" sz="2400" dirty="0" smtClean="0"/>
              <a:t>, </a:t>
            </a:r>
            <a:r>
              <a:rPr lang="en-US" altLang="zh-TW" sz="2400" dirty="0" err="1" smtClean="0"/>
              <a:t>DarkRoast</a:t>
            </a:r>
            <a:r>
              <a:rPr lang="en-US" altLang="zh-TW" sz="2400" dirty="0" smtClean="0"/>
              <a:t>, Decaf and Espresso) to calculate how they cost.</a:t>
            </a:r>
          </a:p>
          <a:p>
            <a:endParaRPr lang="zh-TW" altLang="en-US" dirty="0"/>
          </a:p>
        </p:txBody>
      </p:sp>
      <p:pic>
        <p:nvPicPr>
          <p:cNvPr id="1027" name="Picture 3" descr="D:\102-2\SOFTWARE Engineering Design\homeworks\ntu coffe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20403"/>
            <a:ext cx="6552728" cy="444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15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altLang="zh-TW" dirty="0" smtClean="0"/>
              <a:t>Initial Design - 2</a:t>
            </a:r>
            <a:endParaRPr lang="zh-TW" altLang="en-US" dirty="0"/>
          </a:p>
        </p:txBody>
      </p:sp>
      <p:sp>
        <p:nvSpPr>
          <p:cNvPr id="3" name="Content Placeholder 2"/>
          <p:cNvSpPr>
            <a:spLocks noGrp="1"/>
          </p:cNvSpPr>
          <p:nvPr>
            <p:ph idx="1"/>
          </p:nvPr>
        </p:nvSpPr>
        <p:spPr>
          <a:xfrm>
            <a:off x="457200" y="764704"/>
            <a:ext cx="8229600" cy="5256584"/>
          </a:xfrm>
        </p:spPr>
        <p:txBody>
          <a:bodyPr/>
          <a:lstStyle/>
          <a:p>
            <a:r>
              <a:rPr lang="en-US" altLang="zh-TW" sz="1800" dirty="0" smtClean="0"/>
              <a:t>In addition to your coffee, you can also ask for several condiments like steamed milk, soy, and mocha. Therefore, NTU Coffee Shop needs to have them built into its ordering system to summate the cost.</a:t>
            </a:r>
          </a:p>
          <a:p>
            <a:endParaRPr lang="zh-TW" altLang="en-US" dirty="0"/>
          </a:p>
        </p:txBody>
      </p:sp>
      <p:pic>
        <p:nvPicPr>
          <p:cNvPr id="5" name="Picture 2" descr="D:\102-2\SOFTWARE Engineering Design\homeworks\ntu coffe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56792"/>
            <a:ext cx="6781800" cy="569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87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altLang="zh-TW" dirty="0" smtClean="0"/>
              <a:t>Re-design</a:t>
            </a:r>
            <a:endParaRPr lang="zh-TW" altLang="en-US" dirty="0"/>
          </a:p>
        </p:txBody>
      </p:sp>
      <p:sp>
        <p:nvSpPr>
          <p:cNvPr id="3" name="Content Placeholder 2"/>
          <p:cNvSpPr>
            <a:spLocks noGrp="1"/>
          </p:cNvSpPr>
          <p:nvPr>
            <p:ph idx="1"/>
          </p:nvPr>
        </p:nvSpPr>
        <p:spPr>
          <a:xfrm>
            <a:off x="457200" y="620688"/>
            <a:ext cx="8229600" cy="4525963"/>
          </a:xfrm>
        </p:spPr>
        <p:txBody>
          <a:bodyPr>
            <a:normAutofit/>
          </a:bodyPr>
          <a:lstStyle/>
          <a:p>
            <a:r>
              <a:rPr lang="en-US" altLang="zh-TW" sz="2000" b="1" dirty="0" smtClean="0"/>
              <a:t>Beverage</a:t>
            </a:r>
            <a:r>
              <a:rPr lang="en-US" altLang="zh-TW" sz="2000" dirty="0" smtClean="0"/>
              <a:t> </a:t>
            </a:r>
            <a:r>
              <a:rPr lang="en-US" altLang="zh-TW" sz="2000" dirty="0" smtClean="0"/>
              <a:t>and </a:t>
            </a:r>
            <a:r>
              <a:rPr lang="en-US" altLang="zh-TW" sz="2000" b="1" dirty="0" smtClean="0"/>
              <a:t>Condiment</a:t>
            </a:r>
            <a:r>
              <a:rPr lang="en-US" altLang="zh-TW" sz="2000" dirty="0" smtClean="0"/>
              <a:t> </a:t>
            </a:r>
            <a:r>
              <a:rPr lang="en-US" altLang="zh-TW" sz="2000" dirty="0" smtClean="0"/>
              <a:t>can be </a:t>
            </a:r>
            <a:r>
              <a:rPr lang="en-US" altLang="zh-TW" sz="2000" dirty="0" smtClean="0"/>
              <a:t>abstracted into an abstract class </a:t>
            </a:r>
            <a:r>
              <a:rPr lang="en-US" altLang="zh-TW" sz="2000" b="1" dirty="0" smtClean="0"/>
              <a:t>Product</a:t>
            </a:r>
            <a:r>
              <a:rPr lang="en-US" altLang="zh-TW" sz="2000" dirty="0"/>
              <a:t>.</a:t>
            </a:r>
            <a:endParaRPr lang="en-US" altLang="zh-TW" sz="2000" dirty="0" smtClean="0"/>
          </a:p>
        </p:txBody>
      </p:sp>
      <p:pic>
        <p:nvPicPr>
          <p:cNvPr id="4098" name="Picture 2" descr="D:\102-2\SOFTWARE Engineering Design\homeworks\ntu coffe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80728"/>
            <a:ext cx="7380460" cy="57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667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altLang="zh-TW" dirty="0" smtClean="0"/>
              <a:t>Alternate Design</a:t>
            </a:r>
            <a:endParaRPr lang="zh-TW" altLang="en-US" dirty="0"/>
          </a:p>
        </p:txBody>
      </p:sp>
      <p:sp>
        <p:nvSpPr>
          <p:cNvPr id="3" name="Content Placeholder 2"/>
          <p:cNvSpPr>
            <a:spLocks noGrp="1"/>
          </p:cNvSpPr>
          <p:nvPr>
            <p:ph idx="1"/>
          </p:nvPr>
        </p:nvSpPr>
        <p:spPr/>
        <p:txBody>
          <a:bodyPr/>
          <a:lstStyle/>
          <a:p>
            <a:endParaRPr lang="zh-TW" altLang="en-US"/>
          </a:p>
        </p:txBody>
      </p:sp>
      <p:pic>
        <p:nvPicPr>
          <p:cNvPr id="5122" name="Picture 2" descr="D:\102-2\SOFTWARE Engineering Design\homeworks\ntu coffee shop with or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86436"/>
            <a:ext cx="6912768" cy="637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35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112</Words>
  <Application>Microsoft Office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Homework 9-2</vt:lpstr>
      <vt:lpstr>Code Directly</vt:lpstr>
      <vt:lpstr>Initial Design - 1</vt:lpstr>
      <vt:lpstr>Initial Design - 2</vt:lpstr>
      <vt:lpstr>Re-design</vt:lpstr>
      <vt:lpstr>Alternate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9-2</dc:title>
  <dc:creator>wei-tang</dc:creator>
  <cp:lastModifiedBy>wei-tang</cp:lastModifiedBy>
  <cp:revision>20</cp:revision>
  <dcterms:created xsi:type="dcterms:W3CDTF">2014-04-27T16:23:52Z</dcterms:created>
  <dcterms:modified xsi:type="dcterms:W3CDTF">2014-04-28T17:54:41Z</dcterms:modified>
</cp:coreProperties>
</file>