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Homework 1 -- 4/8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team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79699" cx="356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There are four types of ducks in the game: </a:t>
            </a:r>
          </a:p>
          <a:p>
            <a:pPr rtl="0" lvl="0">
              <a:buNone/>
            </a:pPr>
            <a:r>
              <a:rPr sz="2400" lang="en"/>
              <a:t>(1) MallardDuck</a:t>
            </a:r>
          </a:p>
          <a:p>
            <a:pPr rtl="0" lvl="0">
              <a:buNone/>
            </a:pPr>
            <a:r>
              <a:rPr sz="2400" lang="en"/>
              <a:t>(2) RedheadDuck</a:t>
            </a:r>
          </a:p>
          <a:p>
            <a:pPr rtl="0" lvl="0">
              <a:buNone/>
            </a:pPr>
            <a:r>
              <a:rPr sz="2400" lang="en"/>
              <a:t>(3) RubberDuck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(4) DecoyDuck</a:t>
            </a:r>
          </a:p>
          <a:p>
            <a:r>
              <a:t/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54200" x="3741610"/>
            <a:ext cy="3725700" cx="556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076325"/>
            <a:ext cy="3818051" cx="50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y="1137425" x="268100"/>
            <a:ext cy="3943499" cx="412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All types of the ducks have the same swim behavior but are with different displays.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76712" x="3252285"/>
            <a:ext cy="3972574" cx="5891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56900" cx="310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Some ducks can fly with wings, but some cannot fly.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83899" cx="266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 duck can quack, squeak, or be silent.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24425" x="3118482"/>
            <a:ext cy="4319076" cx="602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621899" cx="218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 duck can change its fly or quack behavior at run time.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2640296"/>
            <a:ext cy="4087551" cx="650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5842" x="0"/>
            <a:ext cy="4214313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y="558878" x="5787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"/>
              <a:t>New fly or quack behaviors can be added, and the existing behaviors can be modified at compile time.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470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The Composition class maintains a collection of Component instances, which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represent text and graphical elements in a document.</a:t>
            </a:r>
          </a:p>
          <a:p>
            <a:r>
              <a:t/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5160604"/>
            <a:ext cy="5143499" cx="256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132600" x="457200"/>
            <a:ext cy="37838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 composition arranges component objects into lines using a linebreaking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strategy.</a:t>
            </a:r>
          </a:p>
          <a:p>
            <a:r>
              <a:t/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7550" x="4140788"/>
            <a:ext cy="5143498" cx="500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540899" cx="381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Each component has an associated natural size, stretchability, and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shrinkability.</a:t>
            </a:r>
          </a:p>
          <a:p>
            <a:r>
              <a:t/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3275" x="4271964"/>
            <a:ext cy="5143500" cx="467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648900" cx="381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The stretchability defines how much the component can grow beyond its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natural size; shrinkability is how much it can shrink.</a:t>
            </a:r>
          </a:p>
          <a:p>
            <a:r>
              <a:t/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900" x="4273196"/>
            <a:ext cy="5143501" cx="474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83899" cx="345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When a new layout is required, the composition calls its compose method to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determine where to place linebreaks.</a:t>
            </a:r>
          </a:p>
          <a:p>
            <a:r>
              <a:t/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3675" x="3917097"/>
            <a:ext cy="5143501" cx="486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There are 3 different algorithms for breaking lines: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Simple Composition: A simple strategy that determines line breaks one at a time.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Tex Composition: This strategy tries to optimize line breaks globally, that is, one paragraph at a time.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Array Composition: A strategy that selects breaks so that each row has a fixed number of items. It's useful for breaking a collection of icons into rows, for example.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2750" x="106749"/>
            <a:ext cy="5143500" cx="89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Homework 2 -- 4/8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team 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