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2" r:id="rId2"/>
    <p:sldId id="257" r:id="rId3"/>
    <p:sldId id="279" r:id="rId4"/>
    <p:sldId id="259" r:id="rId5"/>
    <p:sldId id="273" r:id="rId6"/>
    <p:sldId id="274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DA5-2D78-4A47-97CC-B030F74B2B94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C07C-67F3-4413-BE6F-D257A48FF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1C07C-67F3-4413-BE6F-D257A48FF8A9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48FDDF-DFFB-4099-A1BD-D3F248BA1021}" type="datetimeFigureOut">
              <a:rPr lang="zh-TW" altLang="en-US" smtClean="0"/>
              <a:t>2014/4/20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C13848-1DA0-432F-B29C-9FC5EB0CE1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996952"/>
            <a:ext cx="7498080" cy="114300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 of 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NodeXL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4437112"/>
            <a:ext cx="7498080" cy="1955304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林映孜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endParaRPr lang="en-US" altLang="zh-TW" sz="20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zh-TW" altLang="en-US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黃奕軻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B99902123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廖尉棠</a:t>
            </a:r>
            <a:r>
              <a:rPr lang="en-US" altLang="zh-TW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20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75656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9872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19872" y="633462"/>
            <a:ext cx="1296144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19872" y="4077072"/>
            <a:ext cx="1296144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64088" y="2276872"/>
            <a:ext cx="1296144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>
            <a:off x="2771800" y="2877037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16016" y="2708920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716016" y="3068960"/>
            <a:ext cx="6480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0"/>
            <a:endCxn id="6" idx="2"/>
          </p:cNvCxnSpPr>
          <p:nvPr/>
        </p:nvCxnSpPr>
        <p:spPr>
          <a:xfrm flipV="1">
            <a:off x="4067944" y="1556792"/>
            <a:ext cx="0" cy="7200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7" idx="0"/>
          </p:cNvCxnSpPr>
          <p:nvPr/>
        </p:nvCxnSpPr>
        <p:spPr>
          <a:xfrm>
            <a:off x="4067944" y="3477201"/>
            <a:ext cx="0" cy="59987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08920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660232" y="3068960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164288" y="2276872"/>
            <a:ext cx="122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SNAP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404664"/>
            <a:ext cx="7200800" cy="47525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31640" y="5661248"/>
            <a:ext cx="1080120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727684" y="5157192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979712" y="5157192"/>
            <a:ext cx="0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28" y="1547500"/>
            <a:ext cx="108012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95736" y="1547500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95736" y="2627620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Chosen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95736" y="3851756"/>
            <a:ext cx="144016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95736" y="5219908"/>
            <a:ext cx="1440160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Layout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3528" y="2915652"/>
            <a:ext cx="1080120" cy="369332"/>
          </a:xfrm>
          <a:prstGeom prst="rect">
            <a:avLst/>
          </a:prstGeom>
          <a:solidFill>
            <a:srgbClr val="FF717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899592" y="212356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下載內容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496" y="89942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檢查內容重複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剔除 </a:t>
            </a:r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 code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635896" y="5013176"/>
            <a:ext cx="5328592" cy="473278"/>
            <a:chOff x="3635896" y="5013176"/>
            <a:chExt cx="5328592" cy="473278"/>
          </a:xfrm>
        </p:grpSpPr>
        <p:sp>
          <p:nvSpPr>
            <p:cNvPr id="40" name="文字方塊 39"/>
            <p:cNvSpPr txBox="1"/>
            <p:nvPr/>
          </p:nvSpPr>
          <p:spPr>
            <a:xfrm>
              <a:off x="3635896" y="5147900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圖形表現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3635896" y="5013176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3635896" y="3717032"/>
            <a:ext cx="5328592" cy="792088"/>
            <a:chOff x="3635896" y="3717032"/>
            <a:chExt cx="5328592" cy="792088"/>
          </a:xfrm>
        </p:grpSpPr>
        <p:sp>
          <p:nvSpPr>
            <p:cNvPr id="39" name="文字方塊 38"/>
            <p:cNvSpPr txBox="1"/>
            <p:nvPr/>
          </p:nvSpPr>
          <p:spPr>
            <a:xfrm>
              <a:off x="3635896" y="3851756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做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Matrix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加速運算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線接點 47"/>
            <p:cNvCxnSpPr/>
            <p:nvPr/>
          </p:nvCxnSpPr>
          <p:spPr>
            <a:xfrm>
              <a:off x="3635896" y="3717032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6444208" y="4170566"/>
              <a:ext cx="172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More  matrices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直線單箭頭接點 11"/>
          <p:cNvCxnSpPr>
            <a:stCxn id="3" idx="2"/>
            <a:endCxn id="4" idx="0"/>
          </p:cNvCxnSpPr>
          <p:nvPr/>
        </p:nvCxnSpPr>
        <p:spPr>
          <a:xfrm>
            <a:off x="2915816" y="1916832"/>
            <a:ext cx="0" cy="7107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" idx="2"/>
            <a:endCxn id="5" idx="0"/>
          </p:cNvCxnSpPr>
          <p:nvPr/>
        </p:nvCxnSpPr>
        <p:spPr>
          <a:xfrm>
            <a:off x="2915816" y="3273951"/>
            <a:ext cx="0" cy="5778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2"/>
            <a:endCxn id="6" idx="0"/>
          </p:cNvCxnSpPr>
          <p:nvPr/>
        </p:nvCxnSpPr>
        <p:spPr>
          <a:xfrm>
            <a:off x="2915816" y="4498087"/>
            <a:ext cx="0" cy="72182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" idx="3"/>
            <a:endCxn id="3" idx="1"/>
          </p:cNvCxnSpPr>
          <p:nvPr/>
        </p:nvCxnSpPr>
        <p:spPr>
          <a:xfrm>
            <a:off x="1403648" y="1732166"/>
            <a:ext cx="79208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7" idx="0"/>
            <a:endCxn id="2" idx="2"/>
          </p:cNvCxnSpPr>
          <p:nvPr/>
        </p:nvCxnSpPr>
        <p:spPr>
          <a:xfrm flipV="1">
            <a:off x="863588" y="1916832"/>
            <a:ext cx="0" cy="9988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6" idx="1"/>
            <a:endCxn id="7" idx="2"/>
          </p:cNvCxnSpPr>
          <p:nvPr/>
        </p:nvCxnSpPr>
        <p:spPr>
          <a:xfrm rot="10800000">
            <a:off x="863588" y="3284984"/>
            <a:ext cx="1332148" cy="2119590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635896" y="2402885"/>
            <a:ext cx="5328592" cy="1242139"/>
            <a:chOff x="3635896" y="2420888"/>
            <a:chExt cx="5328592" cy="1242139"/>
          </a:xfrm>
        </p:grpSpPr>
        <p:sp>
          <p:nvSpPr>
            <p:cNvPr id="38" name="文字方塊 37"/>
            <p:cNvSpPr txBox="1"/>
            <p:nvPr/>
          </p:nvSpPr>
          <p:spPr>
            <a:xfrm>
              <a:off x="3635896" y="2627620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從 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DB load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選擇需要的欄位</a:t>
              </a:r>
              <a:endPara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形成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Matrix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3635896" y="2420888"/>
              <a:ext cx="5328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156176" y="2420888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  ID2  ID3  …..</a:t>
              </a: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724128" y="2708920"/>
              <a:ext cx="5760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ID1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ID2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ID3</a:t>
              </a:r>
            </a:p>
            <a:p>
              <a:r>
                <a:rPr lang="en-US" altLang="zh-TW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252" y="2681952"/>
              <a:ext cx="127635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群組 10"/>
          <p:cNvGrpSpPr/>
          <p:nvPr/>
        </p:nvGrpSpPr>
        <p:grpSpPr>
          <a:xfrm>
            <a:off x="3635896" y="1124744"/>
            <a:ext cx="5366742" cy="1080120"/>
            <a:chOff x="3635896" y="1124744"/>
            <a:chExt cx="5366742" cy="1080120"/>
          </a:xfrm>
        </p:grpSpPr>
        <p:sp>
          <p:nvSpPr>
            <p:cNvPr id="36" name="文字方塊 35"/>
            <p:cNvSpPr txBox="1"/>
            <p:nvPr/>
          </p:nvSpPr>
          <p:spPr>
            <a:xfrm>
              <a:off x="3635896" y="1475492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原本存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Excel</a:t>
              </a:r>
            </a:p>
            <a:p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=&gt; </a:t>
              </a:r>
              <a:r>
                <a:rPr lang="zh-TW" altLang="en-US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存成</a:t>
              </a:r>
              <a:r>
                <a:rPr lang="en-US" altLang="zh-TW" sz="16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364088" y="1124744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 Format Example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64088" y="1866310"/>
              <a:ext cx="2448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 depend on DB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513885"/>
              <a:ext cx="3638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24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0080"/>
            <a:ext cx="918109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1"/>
            <a:ext cx="6382019" cy="530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7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ollective Intelligence Conference - third version - clea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264696" cy="49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</TotalTime>
  <Words>106</Words>
  <Application>Microsoft Office PowerPoint</Application>
  <PresentationFormat>如螢幕大小 (4:3)</PresentationFormat>
  <Paragraphs>48</Paragraphs>
  <Slides>6</Slides>
  <Notes>3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Architecture of  NodeXL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NodeXL</dc:title>
  <dc:creator>Wu-Jia-Lun</dc:creator>
  <cp:lastModifiedBy>jcfan</cp:lastModifiedBy>
  <cp:revision>18</cp:revision>
  <dcterms:created xsi:type="dcterms:W3CDTF">2014-04-14T13:06:18Z</dcterms:created>
  <dcterms:modified xsi:type="dcterms:W3CDTF">2014-04-20T08:06:22Z</dcterms:modified>
</cp:coreProperties>
</file>