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60" autoAdjust="0"/>
  </p:normalViewPr>
  <p:slideViewPr>
    <p:cSldViewPr snapToGrid="0">
      <p:cViewPr varScale="1">
        <p:scale>
          <a:sx n="89" d="100"/>
          <a:sy n="89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C518A-92DB-46DF-BD76-3CC8F815F24C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B8531-C44F-4C33-AEF2-EE346C8EE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1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59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275 + 12 = 287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48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287 +1 =</a:t>
            </a:r>
            <a:r>
              <a:rPr lang="en-US" altLang="zh-TW" baseline="0" dirty="0" smtClean="0"/>
              <a:t> 288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37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288+ 42 = 330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9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330 + 8 = 338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1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338 +1 = 339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1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339 + 61 = 400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5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400 +2 = 402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402 + 8 = 410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80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410 + 66 = 476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8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24+36 = 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83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60+34= 94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7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94+38 = 132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29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132+39 = 171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1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171+2 = 173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51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173 + 67 = 240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2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240+ 11 = 251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251 + 24 = 275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4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4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5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01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F550-3471-4745-B32F-74FEAE30756A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NodeXL</a:t>
            </a:r>
            <a:r>
              <a:rPr lang="zh-TW" altLang="en-US" dirty="0"/>
              <a:t>的改進與應用</a:t>
            </a:r>
            <a:r>
              <a:rPr lang="en-US" altLang="zh-TW" dirty="0" smtClean="0"/>
              <a:t>Project Review 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altLang="zh-TW" dirty="0"/>
          </a:p>
          <a:p>
            <a:pPr algn="l"/>
            <a:r>
              <a:rPr lang="zh-TW" altLang="en-US" dirty="0" smtClean="0"/>
              <a:t>授課老師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李允中老師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spc="0" dirty="0" smtClean="0">
                <a:ea typeface="微軟正黑體" panose="020B0604030504040204" pitchFamily="34" charset="-120"/>
              </a:rPr>
              <a:t>組長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: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 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蔡宗翰</a:t>
            </a:r>
            <a:endParaRPr lang="en-US" altLang="zh-TW" kern="0" spc="0" dirty="0" smtClean="0"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spc="0" dirty="0" smtClean="0">
                <a:ea typeface="微軟正黑體" panose="020B0604030504040204" pitchFamily="34" charset="-120"/>
              </a:rPr>
              <a:t>組員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: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 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林映孜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范哲誠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呂俊宏 </a:t>
            </a:r>
            <a:endParaRPr lang="en-US" altLang="zh-TW" kern="0" spc="0" dirty="0" smtClean="0"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spc="0" dirty="0" smtClean="0">
                <a:ea typeface="微軟正黑體" panose="020B0604030504040204" pitchFamily="34" charset="-120"/>
              </a:rPr>
              <a:t>            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黃奕軻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b99902123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廖尉棠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吳佳倫</a:t>
            </a:r>
          </a:p>
        </p:txBody>
      </p:sp>
    </p:spTree>
    <p:extLst>
      <p:ext uri="{BB962C8B-B14F-4D97-AF65-F5344CB8AC3E}">
        <p14:creationId xmlns:p14="http://schemas.microsoft.com/office/powerpoint/2010/main" val="8503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7444"/>
            <a:ext cx="10515600" cy="29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WpfControl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687" y="1569250"/>
            <a:ext cx="11096626" cy="46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ExcelTemplateRegisterUser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7444"/>
            <a:ext cx="10515600" cy="29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ExcelTemplateSetupTrustInstaller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938462"/>
            <a:ext cx="194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ApplicationUtil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23" y="1849230"/>
            <a:ext cx="12166357" cy="3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8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NetworkServer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2301081"/>
            <a:ext cx="5943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ExcelTemplateSetupClickOnceInstaller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450" y="3510756"/>
            <a:ext cx="194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TestWpfNodeXLControl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97" y="2153114"/>
            <a:ext cx="11767189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6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TestGraphDataProviders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325" y="3510756"/>
            <a:ext cx="3943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7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GraphMLFileProcessor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15" y="2523745"/>
            <a:ext cx="5943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</a:t>
            </a:r>
            <a:r>
              <a:rPr lang="zh-TW" altLang="en-US" dirty="0" smtClean="0"/>
              <a:t>進度的檢討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Project Build Dependence </a:t>
            </a:r>
            <a:r>
              <a:rPr lang="zh-TW" altLang="en-US" dirty="0" smtClean="0"/>
              <a:t>找出先後順序</a:t>
            </a:r>
            <a:endParaRPr lang="en-US" altLang="zh-TW" dirty="0" smtClean="0"/>
          </a:p>
          <a:p>
            <a:r>
              <a:rPr lang="en-US" altLang="zh-TW" dirty="0" smtClean="0"/>
              <a:t>22 project file,  more than 476 class(including test &amp; unit testing)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 issue(20140304)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Standalone program 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NodeXL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外的程式獨立執行。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New algorithm Design</a:t>
            </a:r>
            <a:endParaRPr lang="en-US" altLang="zh-TW" dirty="0"/>
          </a:p>
          <a:p>
            <a:r>
              <a:rPr lang="en-US" altLang="zh-TW" dirty="0" smtClean="0"/>
              <a:t>New design issues(20140311)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TW" dirty="0" smtClean="0"/>
              <a:t>In Algorithms project, the project call external program “SnapGraphMetricCalculator.exe” to calculate </a:t>
            </a:r>
            <a:r>
              <a:rPr lang="en-US" altLang="zh-TW" dirty="0" err="1" smtClean="0"/>
              <a:t>GraphMetric</a:t>
            </a:r>
            <a:r>
              <a:rPr lang="en-US" altLang="zh-TW" dirty="0" smtClean="0"/>
              <a:t>. This maybe was the performance issues 1.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TW" dirty="0" smtClean="0"/>
              <a:t>Layouts maybe another </a:t>
            </a:r>
            <a:r>
              <a:rPr lang="en-US" altLang="zh-TW" dirty="0" smtClean="0"/>
              <a:t>the performance issues 2.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33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UnitTests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944" y="1768979"/>
            <a:ext cx="10164396" cy="50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Util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8" y="1929076"/>
            <a:ext cx="10388484" cy="45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91" y="1690688"/>
            <a:ext cx="840742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" y="1968851"/>
            <a:ext cx="11998239" cy="28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" y="1857358"/>
            <a:ext cx="12005006" cy="40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3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WpfVisualization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573" y="1931660"/>
            <a:ext cx="11691740" cy="45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ExcelTemplatePlugIns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3014662"/>
            <a:ext cx="3943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GraphDataProviders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24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234</Words>
  <Application>Microsoft Office PowerPoint</Application>
  <PresentationFormat>寬螢幕</PresentationFormat>
  <Paragraphs>71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NodeXL的改進與應用Project Review II</vt:lpstr>
      <vt:lpstr>Project 進度的檢討</vt:lpstr>
      <vt:lpstr>Util</vt:lpstr>
      <vt:lpstr>Core</vt:lpstr>
      <vt:lpstr>Algorithms</vt:lpstr>
      <vt:lpstr>Layouts</vt:lpstr>
      <vt:lpstr>WpfVisualization</vt:lpstr>
      <vt:lpstr>ExcelTemplatePlugIns</vt:lpstr>
      <vt:lpstr>GraphDataProviders</vt:lpstr>
      <vt:lpstr>Adapters</vt:lpstr>
      <vt:lpstr>WpfControl</vt:lpstr>
      <vt:lpstr>ExcelTemplateRegisterUser</vt:lpstr>
      <vt:lpstr>ExcelTemplateSetupTrustInstaller</vt:lpstr>
      <vt:lpstr>ApplicationUtil</vt:lpstr>
      <vt:lpstr>NetworkServer</vt:lpstr>
      <vt:lpstr>ExcelTemplateSetupClickOnceInstaller</vt:lpstr>
      <vt:lpstr>TestWpfNodeXLControl</vt:lpstr>
      <vt:lpstr>TestGraphDataProviders</vt:lpstr>
      <vt:lpstr>GraphMLFileProcessor</vt:lpstr>
      <vt:lpstr>UnitTests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enrico</dc:creator>
  <cp:lastModifiedBy>enrico</cp:lastModifiedBy>
  <cp:revision>11</cp:revision>
  <dcterms:created xsi:type="dcterms:W3CDTF">2014-03-10T13:28:32Z</dcterms:created>
  <dcterms:modified xsi:type="dcterms:W3CDTF">2014-03-10T14:38:59Z</dcterms:modified>
</cp:coreProperties>
</file>