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66" r:id="rId11"/>
    <p:sldId id="296" r:id="rId12"/>
    <p:sldId id="267" r:id="rId13"/>
    <p:sldId id="268" r:id="rId14"/>
    <p:sldId id="269" r:id="rId15"/>
    <p:sldId id="303" r:id="rId16"/>
    <p:sldId id="302" r:id="rId17"/>
    <p:sldId id="258" r:id="rId18"/>
    <p:sldId id="262" r:id="rId19"/>
    <p:sldId id="280" r:id="rId20"/>
    <p:sldId id="285" r:id="rId21"/>
    <p:sldId id="289" r:id="rId22"/>
    <p:sldId id="288" r:id="rId23"/>
    <p:sldId id="284" r:id="rId24"/>
    <p:sldId id="291" r:id="rId25"/>
    <p:sldId id="290" r:id="rId26"/>
    <p:sldId id="277" r:id="rId27"/>
    <p:sldId id="293" r:id="rId28"/>
    <p:sldId id="292" r:id="rId29"/>
    <p:sldId id="278" r:id="rId30"/>
    <p:sldId id="295" r:id="rId31"/>
    <p:sldId id="294" r:id="rId32"/>
    <p:sldId id="300" r:id="rId33"/>
    <p:sldId id="298" r:id="rId34"/>
    <p:sldId id="299" r:id="rId35"/>
    <p:sldId id="287" r:id="rId36"/>
    <p:sldId id="260" r:id="rId37"/>
    <p:sldId id="261" r:id="rId38"/>
    <p:sldId id="259" r:id="rId39"/>
    <p:sldId id="271" r:id="rId40"/>
    <p:sldId id="272" r:id="rId41"/>
    <p:sldId id="270" r:id="rId42"/>
    <p:sldId id="297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cap="none" dirty="0" err="1" smtClean="0"/>
              <a:t>NetwrokVis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-NodeXL </a:t>
            </a:r>
            <a:r>
              <a:rPr lang="en-US" altLang="zh-TW" sz="3600" dirty="0">
                <a:solidFill>
                  <a:schemeClr val="bg1"/>
                </a:solidFill>
              </a:rPr>
              <a:t>Improvement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 smtClean="0"/>
              <a:t>Graph Representation</a:t>
            </a:r>
            <a:endParaRPr lang="zh-TW" altLang="en-US" cap="none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10739"/>
              </p:ext>
            </p:extLst>
          </p:nvPr>
        </p:nvGraphicFramePr>
        <p:xfrm>
          <a:off x="89756" y="-11430"/>
          <a:ext cx="8964489" cy="6880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83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Internal Interface Requirements</a:t>
            </a:r>
            <a:r>
              <a:rPr lang="en-US" altLang="zh-TW" dirty="0" smtClean="0"/>
              <a:t>(IIR)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/>
              <a:t>Outer Interface Requirement</a:t>
            </a:r>
            <a:r>
              <a:rPr lang="en-US" altLang="zh-TW" dirty="0" smtClean="0"/>
              <a:t>(OIR)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49463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49463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49463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49463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49463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49463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User Interface Requirement (UIR)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68978"/>
            <a:ext cx="8712968" cy="573816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– Original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85908" cy="4752528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/>
              <a:t>System architecture </a:t>
            </a:r>
            <a:endParaRPr lang="en-US" altLang="zh-TW" sz="2400" dirty="0"/>
          </a:p>
          <a:p>
            <a:pPr marL="514350" indent="-514350">
              <a:buAutoNum type="arabicPeriod"/>
            </a:pPr>
            <a:r>
              <a:rPr lang="en-US" altLang="zh-TW" sz="2400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D</a:t>
            </a:r>
            <a:r>
              <a:rPr lang="en-US" altLang="zh-TW" sz="2000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Unit </a:t>
            </a:r>
            <a:r>
              <a:rPr lang="en-US" altLang="zh-TW" sz="2400" dirty="0" smtClean="0"/>
              <a:t>Testing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/>
              <a:t>WBS</a:t>
            </a: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/>
              <a:t>Actual Effort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– Initial Design</a:t>
            </a:r>
            <a:endParaRPr lang="zh-TW" altLang="en-US" cap="none" dirty="0"/>
          </a:p>
        </p:txBody>
      </p:sp>
      <p:pic>
        <p:nvPicPr>
          <p:cNvPr id="5" name="圖片 4" descr="C:\Users\lambert\Downloads\Impor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4897"/>
            <a:ext cx="8784976" cy="449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Importer – Design Issues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0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 - Redesigned</a:t>
            </a:r>
            <a:endParaRPr lang="zh-TW" altLang="en-US" cap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871"/>
            <a:ext cx="8136904" cy="58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36712"/>
            <a:ext cx="568633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bg1"/>
                </a:solidFill>
                <a:latin typeface="+mj-ea"/>
              </a:rPr>
              <a:t>Graph Storage Management – </a:t>
            </a:r>
            <a:r>
              <a:rPr lang="en-US" altLang="zh-TW" sz="3600" dirty="0" err="1" smtClean="0">
                <a:solidFill>
                  <a:schemeClr val="bg1"/>
                </a:solidFill>
                <a:latin typeface="+mj-ea"/>
              </a:rPr>
              <a:t>Init.</a:t>
            </a:r>
            <a:endParaRPr lang="zh-TW" altLang="en-US" sz="3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7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+mj-ea"/>
              </a:rPr>
              <a:t>Graph </a:t>
            </a:r>
            <a:r>
              <a:rPr lang="en-US" altLang="zh-TW" cap="none" dirty="0" smtClean="0">
                <a:latin typeface="+mj-ea"/>
              </a:rPr>
              <a:t>Storage Management -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2800" cap="none" dirty="0">
                <a:latin typeface="+mj-ea"/>
              </a:rPr>
              <a:t>Graph Storage Management-Redesign</a:t>
            </a:r>
            <a:endParaRPr lang="zh-TW" altLang="en-US" sz="2800" cap="none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9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 – Initial Design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08720"/>
            <a:ext cx="4176463" cy="588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 – </a:t>
            </a:r>
            <a:r>
              <a:rPr lang="en-US" altLang="zh-TW" cap="none" dirty="0" smtClean="0"/>
              <a:t>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 – Redesign </a:t>
            </a:r>
            <a:endParaRPr lang="zh-TW" altLang="en-US" cap="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12776"/>
            <a:ext cx="9085763" cy="38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</a:t>
            </a:r>
            <a:r>
              <a:rPr lang="en-US" altLang="zh-TW" cap="none" dirty="0" smtClean="0"/>
              <a:t>Representation – Initial Design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3" y="1844824"/>
            <a:ext cx="84567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</a:t>
            </a:r>
            <a:r>
              <a:rPr lang="en-US" altLang="zh-TW" cap="none" dirty="0" smtClean="0"/>
              <a:t>Representation – 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Graph Representation - Redesign</a:t>
            </a:r>
            <a:endParaRPr lang="zh-TW" altLang="en-US" cap="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7940054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2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- Importer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2" r="60734" b="35915"/>
          <a:stretch/>
        </p:blipFill>
        <p:spPr bwMode="auto">
          <a:xfrm>
            <a:off x="1223628" y="1628799"/>
            <a:ext cx="6696744" cy="49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TESTING – </a:t>
            </a:r>
            <a:br>
              <a:rPr lang="en-US" altLang="zh-TW" dirty="0" smtClean="0"/>
            </a:br>
            <a:r>
              <a:rPr lang="en-US" altLang="zh-TW" dirty="0" smtClean="0"/>
              <a:t>Graph Representation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" t="11239" r="32481" b="38185"/>
          <a:stretch/>
        </p:blipFill>
        <p:spPr bwMode="auto">
          <a:xfrm>
            <a:off x="103952" y="1916832"/>
            <a:ext cx="8936097" cy="37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556792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1227232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193918"/>
              </p:ext>
            </p:extLst>
          </p:nvPr>
        </p:nvGraphicFramePr>
        <p:xfrm>
          <a:off x="248287" y="1844824"/>
          <a:ext cx="8647426" cy="487016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NodeXL -</a:t>
            </a:r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time-costing jobs.</a:t>
            </a:r>
          </a:p>
          <a:p>
            <a:r>
              <a:rPr lang="en-US" altLang="zh-TW" sz="2400" dirty="0" smtClean="0"/>
              <a:t>Lower the memory usage, and expect faster computation.</a:t>
            </a:r>
            <a:endParaRPr lang="en-US" altLang="zh-TW" sz="2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Planning and Analysis: 17+159 = 176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Design: 122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r>
              <a:rPr lang="en-US" altLang="zh-TW" dirty="0" smtClean="0"/>
              <a:t>Implement and Testing: 160+14 = 174 </a:t>
            </a:r>
            <a:r>
              <a:rPr lang="en-US" altLang="zh-TW" dirty="0" err="1" smtClean="0"/>
              <a:t>hrs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Total: 472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 (Predicted effort: 681 </a:t>
            </a:r>
            <a:r>
              <a:rPr lang="en-US" altLang="zh-TW" dirty="0" err="1" smtClean="0"/>
              <a:t>hrs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(Until 6/9 PM 5:00)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effort (Total.)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34229"/>
              </p:ext>
            </p:extLst>
          </p:nvPr>
        </p:nvGraphicFramePr>
        <p:xfrm>
          <a:off x="690122" y="1628800"/>
          <a:ext cx="7763756" cy="489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ImporterSettings</a:t>
                      </a:r>
                      <a:endParaRPr lang="en-US" strike="sngStrike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UI can select items/columns which can be fetched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ataImporter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Metric</a:t>
            </a:r>
            <a:endParaRPr lang="zh-TW" altLang="en-US" cap="none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4956"/>
              </p:ext>
            </p:extLst>
          </p:nvPr>
        </p:nvGraphicFramePr>
        <p:xfrm>
          <a:off x="89756" y="1628800"/>
          <a:ext cx="8964489" cy="4937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6058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369554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358</TotalTime>
  <Words>1986</Words>
  <Application>Microsoft Office PowerPoint</Application>
  <PresentationFormat>如螢幕大小 (4:3)</PresentationFormat>
  <Paragraphs>691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格線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Graph Representation  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 </vt:lpstr>
      <vt:lpstr>Architecture - Final</vt:lpstr>
      <vt:lpstr>Class Diagram</vt:lpstr>
      <vt:lpstr>Importer – Initial Design</vt:lpstr>
      <vt:lpstr>Importer – Design Issues</vt:lpstr>
      <vt:lpstr>Importer - Redesigned</vt:lpstr>
      <vt:lpstr>PowerPoint 簡報</vt:lpstr>
      <vt:lpstr>Graph Storage Management - Issue</vt:lpstr>
      <vt:lpstr>Graph Storage Management-Redesign</vt:lpstr>
      <vt:lpstr>Metric – Initial Design</vt:lpstr>
      <vt:lpstr>Metric – Design Issues</vt:lpstr>
      <vt:lpstr>Metric – Redesign </vt:lpstr>
      <vt:lpstr>Graph Representation – Initial Design</vt:lpstr>
      <vt:lpstr>Graph Representation – Design Issues</vt:lpstr>
      <vt:lpstr>Graph Representation - Redesign</vt:lpstr>
      <vt:lpstr>UNIT TESTING</vt:lpstr>
      <vt:lpstr>Unit Testing - Importer</vt:lpstr>
      <vt:lpstr>UNIT TESTING – 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41</cp:revision>
  <dcterms:created xsi:type="dcterms:W3CDTF">2014-06-09T02:37:28Z</dcterms:created>
  <dcterms:modified xsi:type="dcterms:W3CDTF">2014-06-10T06:55:50Z</dcterms:modified>
</cp:coreProperties>
</file>