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58" r:id="rId3"/>
    <p:sldId id="259" r:id="rId4"/>
    <p:sldId id="262" r:id="rId5"/>
    <p:sldId id="273" r:id="rId6"/>
    <p:sldId id="267" r:id="rId7"/>
    <p:sldId id="268" r:id="rId8"/>
    <p:sldId id="269" r:id="rId9"/>
    <p:sldId id="270" r:id="rId10"/>
    <p:sldId id="274" r:id="rId11"/>
    <p:sldId id="271" r:id="rId12"/>
    <p:sldId id="25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DA5-2D78-4A47-97CC-B030F74B2B94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C07C-67F3-4413-BE6F-D257A48FF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8FDDF-DFFB-4099-A1BD-D3F248BA1021}" type="datetimeFigureOut">
              <a:rPr lang="zh-TW" altLang="en-US" smtClean="0"/>
              <a:t>2014/4/15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996952"/>
            <a:ext cx="7498080" cy="1143000"/>
          </a:xfrm>
        </p:spPr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NodeXL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的改進與應用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4437112"/>
            <a:ext cx="7498080" cy="1955304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林映孜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黃奕軻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B99902123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廖尉棠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ollective Intelligence Conference - third version - clea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64696" cy="49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44225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00135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9592" y="2996952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 in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31840" y="2852936"/>
            <a:ext cx="1296144" cy="12003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31840" y="908720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31840" y="5013176"/>
            <a:ext cx="1296144" cy="9233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64088" y="2852936"/>
            <a:ext cx="1296144" cy="12003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 flipV="1">
            <a:off x="2195736" y="3453101"/>
            <a:ext cx="936104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427984" y="32849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427984" y="36450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0"/>
            <a:endCxn id="6" idx="2"/>
          </p:cNvCxnSpPr>
          <p:nvPr/>
        </p:nvCxnSpPr>
        <p:spPr>
          <a:xfrm flipV="1">
            <a:off x="3779912" y="1832050"/>
            <a:ext cx="0" cy="102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7" idx="0"/>
          </p:cNvCxnSpPr>
          <p:nvPr/>
        </p:nvCxnSpPr>
        <p:spPr>
          <a:xfrm>
            <a:off x="3779912" y="4053265"/>
            <a:ext cx="0" cy="959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32849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660232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308304" y="3132257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873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58701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0080"/>
            <a:ext cx="918109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68290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28723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6382019" cy="53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8312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81454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45341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6960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021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01710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solidFill>
            <a:srgbClr val="FF717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cxnSp>
        <p:nvCxnSpPr>
          <p:cNvPr id="8" name="直線單箭頭接點 7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99592" y="21235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需要條件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35896" y="147549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原本存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635896" y="262762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 load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選擇需要的欄位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896" y="38517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35896" y="51479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圖形表現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11247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Example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8892"/>
              </p:ext>
            </p:extLst>
          </p:nvPr>
        </p:nvGraphicFramePr>
        <p:xfrm>
          <a:off x="5436096" y="1556792"/>
          <a:ext cx="3600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Time 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</a:rPr>
                        <a:t>Other…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5364088" y="186631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depend on DB</a:t>
            </a:r>
          </a:p>
        </p:txBody>
      </p:sp>
      <p:cxnSp>
        <p:nvCxnSpPr>
          <p:cNvPr id="47" name="直線接點 46"/>
          <p:cNvCxnSpPr/>
          <p:nvPr/>
        </p:nvCxnSpPr>
        <p:spPr>
          <a:xfrm>
            <a:off x="3635896" y="2420888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635896" y="3717032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35896" y="5013176"/>
            <a:ext cx="53285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06909"/>
              </p:ext>
            </p:extLst>
          </p:nvPr>
        </p:nvGraphicFramePr>
        <p:xfrm>
          <a:off x="6156177" y="2708920"/>
          <a:ext cx="100811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/>
                <a:gridCol w="360040"/>
                <a:gridCol w="288032"/>
              </a:tblGrid>
              <a:tr h="216024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6156176" y="242088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  ID2  ID3  …..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724128" y="2708920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ID2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ID3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15617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1621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6876256" y="3501008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164288" y="2708919"/>
            <a:ext cx="3600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30830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444208" y="417056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 matrices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7308304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</TotalTime>
  <Words>507</Words>
  <Application>Microsoft Office PowerPoint</Application>
  <PresentationFormat>如螢幕大小 (4:3)</PresentationFormat>
  <Paragraphs>243</Paragraphs>
  <Slides>12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NodeXL的改進與應用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NodeXL</dc:title>
  <dc:creator>Wu-Jia-Lun</dc:creator>
  <cp:lastModifiedBy>jcfan</cp:lastModifiedBy>
  <cp:revision>7</cp:revision>
  <dcterms:created xsi:type="dcterms:W3CDTF">2014-04-14T13:06:18Z</dcterms:created>
  <dcterms:modified xsi:type="dcterms:W3CDTF">2014-04-14T18:23:14Z</dcterms:modified>
</cp:coreProperties>
</file>