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p:scale>
          <a:sx n="75" d="100"/>
          <a:sy n="75" d="100"/>
        </p:scale>
        <p:origin x="-1236"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TW" smtClean="0"/>
              <a:t>Click to edit Master title style</a:t>
            </a:r>
            <a:endParaRPr lang="zh-TW"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smtClean="0"/>
              <a:t>Click to edit Master subtitle style</a:t>
            </a:r>
            <a:endParaRPr lang="zh-TW" altLang="en-US"/>
          </a:p>
        </p:txBody>
      </p:sp>
      <p:sp>
        <p:nvSpPr>
          <p:cNvPr id="4" name="Date Placeholder 3"/>
          <p:cNvSpPr>
            <a:spLocks noGrp="1"/>
          </p:cNvSpPr>
          <p:nvPr>
            <p:ph type="dt" sz="half" idx="10"/>
          </p:nvPr>
        </p:nvSpPr>
        <p:spPr/>
        <p:txBody>
          <a:bodyPr/>
          <a:lstStyle/>
          <a:p>
            <a:fld id="{A73661C9-59F7-4214-9F9B-328BC3B78971}" type="datetimeFigureOut">
              <a:rPr lang="zh-TW" altLang="en-US" smtClean="0"/>
              <a:t>2014/4/28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2562353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p>
            <a:fld id="{A73661C9-59F7-4214-9F9B-328BC3B78971}" type="datetimeFigureOut">
              <a:rPr lang="zh-TW" altLang="en-US" smtClean="0"/>
              <a:t>2014/4/28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3185915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p>
            <a:fld id="{A73661C9-59F7-4214-9F9B-328BC3B78971}" type="datetimeFigureOut">
              <a:rPr lang="zh-TW" altLang="en-US" smtClean="0"/>
              <a:t>2014/4/28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4039755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idx="1"/>
          </p:nvPr>
        </p:nvSpPr>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p>
            <a:fld id="{A73661C9-59F7-4214-9F9B-328BC3B78971}" type="datetimeFigureOut">
              <a:rPr lang="zh-TW" altLang="en-US" smtClean="0"/>
              <a:t>2014/4/28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913986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A73661C9-59F7-4214-9F9B-328BC3B78971}" type="datetimeFigureOut">
              <a:rPr lang="zh-TW" altLang="en-US" smtClean="0"/>
              <a:t>2014/4/28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327118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Date Placeholder 4"/>
          <p:cNvSpPr>
            <a:spLocks noGrp="1"/>
          </p:cNvSpPr>
          <p:nvPr>
            <p:ph type="dt" sz="half" idx="10"/>
          </p:nvPr>
        </p:nvSpPr>
        <p:spPr/>
        <p:txBody>
          <a:bodyPr/>
          <a:lstStyle/>
          <a:p>
            <a:fld id="{A73661C9-59F7-4214-9F9B-328BC3B78971}" type="datetimeFigureOut">
              <a:rPr lang="zh-TW" altLang="en-US" smtClean="0"/>
              <a:t>2014/4/28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1305410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7" name="Date Placeholder 6"/>
          <p:cNvSpPr>
            <a:spLocks noGrp="1"/>
          </p:cNvSpPr>
          <p:nvPr>
            <p:ph type="dt" sz="half" idx="10"/>
          </p:nvPr>
        </p:nvSpPr>
        <p:spPr/>
        <p:txBody>
          <a:bodyPr/>
          <a:lstStyle/>
          <a:p>
            <a:fld id="{A73661C9-59F7-4214-9F9B-328BC3B78971}" type="datetimeFigureOut">
              <a:rPr lang="zh-TW" altLang="en-US" smtClean="0"/>
              <a:t>2014/4/28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3196078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Date Placeholder 2"/>
          <p:cNvSpPr>
            <a:spLocks noGrp="1"/>
          </p:cNvSpPr>
          <p:nvPr>
            <p:ph type="dt" sz="half" idx="10"/>
          </p:nvPr>
        </p:nvSpPr>
        <p:spPr/>
        <p:txBody>
          <a:bodyPr/>
          <a:lstStyle/>
          <a:p>
            <a:fld id="{A73661C9-59F7-4214-9F9B-328BC3B78971}" type="datetimeFigureOut">
              <a:rPr lang="zh-TW" altLang="en-US" smtClean="0"/>
              <a:t>2014/4/28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23996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661C9-59F7-4214-9F9B-328BC3B78971}" type="datetimeFigureOut">
              <a:rPr lang="zh-TW" altLang="en-US" smtClean="0"/>
              <a:t>2014/4/28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1393876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TW" smtClean="0"/>
              <a:t>Click to edit Master title style</a:t>
            </a:r>
            <a:endParaRPr lang="zh-TW"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A73661C9-59F7-4214-9F9B-328BC3B78971}" type="datetimeFigureOut">
              <a:rPr lang="zh-TW" altLang="en-US" smtClean="0"/>
              <a:t>2014/4/28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3012267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TW" smtClean="0"/>
              <a:t>Click to edit Master title style</a:t>
            </a:r>
            <a:endParaRPr lang="zh-TW"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A73661C9-59F7-4214-9F9B-328BC3B78971}" type="datetimeFigureOut">
              <a:rPr lang="zh-TW" altLang="en-US" smtClean="0"/>
              <a:t>2014/4/28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275632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3661C9-59F7-4214-9F9B-328BC3B78971}" type="datetimeFigureOut">
              <a:rPr lang="zh-TW" altLang="en-US" smtClean="0"/>
              <a:t>2014/4/28</a:t>
            </a:fld>
            <a:endParaRPr lang="zh-TW"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4134848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Homework 9-2</a:t>
            </a:r>
            <a:endParaRPr lang="zh-TW" altLang="en-US" dirty="0"/>
          </a:p>
        </p:txBody>
      </p:sp>
      <p:sp>
        <p:nvSpPr>
          <p:cNvPr id="3" name="Subtitle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618465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Code Directly</a:t>
            </a:r>
            <a:endParaRPr lang="zh-TW" altLang="en-US" dirty="0"/>
          </a:p>
        </p:txBody>
      </p:sp>
      <p:sp>
        <p:nvSpPr>
          <p:cNvPr id="3" name="Content Placeholder 2"/>
          <p:cNvSpPr>
            <a:spLocks noGrp="1"/>
          </p:cNvSpPr>
          <p:nvPr>
            <p:ph idx="1"/>
          </p:nvPr>
        </p:nvSpPr>
        <p:spPr>
          <a:xfrm>
            <a:off x="395536" y="5517232"/>
            <a:ext cx="8291264" cy="1008112"/>
          </a:xfrm>
        </p:spPr>
        <p:txBody>
          <a:bodyPr>
            <a:normAutofit lnSpcReduction="10000"/>
          </a:bodyPr>
          <a:lstStyle/>
          <a:p>
            <a:r>
              <a:rPr lang="en-US" altLang="zh-TW" dirty="0" smtClean="0"/>
              <a:t>Problem: Arbitrary new Beverage every time someone makes an order?</a:t>
            </a:r>
            <a:endParaRPr lang="zh-TW" altLang="en-US" dirty="0"/>
          </a:p>
        </p:txBody>
      </p:sp>
      <p:pic>
        <p:nvPicPr>
          <p:cNvPr id="4" name="Picture 2" descr="D:\102-2\SOFTWARE Engineering Design\project_temp\NTU Coffee Shop (code directl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124744"/>
            <a:ext cx="5544616" cy="4756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020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Initial Design - 1</a:t>
            </a:r>
            <a:endParaRPr lang="zh-TW" altLang="en-US" dirty="0"/>
          </a:p>
        </p:txBody>
      </p:sp>
      <p:sp>
        <p:nvSpPr>
          <p:cNvPr id="3" name="Content Placeholder 2"/>
          <p:cNvSpPr>
            <a:spLocks noGrp="1"/>
          </p:cNvSpPr>
          <p:nvPr>
            <p:ph idx="1"/>
          </p:nvPr>
        </p:nvSpPr>
        <p:spPr>
          <a:xfrm>
            <a:off x="457200" y="1268760"/>
            <a:ext cx="8229600" cy="5256584"/>
          </a:xfrm>
        </p:spPr>
        <p:txBody>
          <a:bodyPr/>
          <a:lstStyle/>
          <a:p>
            <a:r>
              <a:rPr lang="en-US" altLang="zh-TW" sz="2400" dirty="0" smtClean="0"/>
              <a:t>NTU Coffee Shop is scrambling to update its ordering systems to match its beverage offerings (e.g. </a:t>
            </a:r>
            <a:r>
              <a:rPr lang="en-US" altLang="zh-TW" sz="2400" dirty="0" err="1" smtClean="0"/>
              <a:t>HouseBlend</a:t>
            </a:r>
            <a:r>
              <a:rPr lang="en-US" altLang="zh-TW" sz="2400" dirty="0" smtClean="0"/>
              <a:t>, </a:t>
            </a:r>
            <a:r>
              <a:rPr lang="en-US" altLang="zh-TW" sz="2400" dirty="0" err="1" smtClean="0"/>
              <a:t>DarkRoast</a:t>
            </a:r>
            <a:r>
              <a:rPr lang="en-US" altLang="zh-TW" sz="2400" dirty="0" smtClean="0"/>
              <a:t>, Decaf and Espresso) to calculate how they cost.</a:t>
            </a:r>
          </a:p>
          <a:p>
            <a:endParaRPr lang="zh-TW" alt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071" t="24008" r="59395" b="44246"/>
          <a:stretch/>
        </p:blipFill>
        <p:spPr bwMode="auto">
          <a:xfrm>
            <a:off x="2339752" y="2711810"/>
            <a:ext cx="4660078" cy="3691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0615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Initial Design - 2</a:t>
            </a:r>
            <a:endParaRPr lang="zh-TW" altLang="en-US" dirty="0"/>
          </a:p>
        </p:txBody>
      </p:sp>
      <p:sp>
        <p:nvSpPr>
          <p:cNvPr id="3" name="Content Placeholder 2"/>
          <p:cNvSpPr>
            <a:spLocks noGrp="1"/>
          </p:cNvSpPr>
          <p:nvPr>
            <p:ph idx="1"/>
          </p:nvPr>
        </p:nvSpPr>
        <p:spPr>
          <a:xfrm>
            <a:off x="457200" y="1268760"/>
            <a:ext cx="8229600" cy="5256584"/>
          </a:xfrm>
        </p:spPr>
        <p:txBody>
          <a:bodyPr/>
          <a:lstStyle/>
          <a:p>
            <a:r>
              <a:rPr lang="en-US" altLang="zh-TW" sz="2400" dirty="0" smtClean="0"/>
              <a:t>In addition to your coffee, you can also ask for several condiments like steamed milk, soy, and mocha. Therefore, NTU Coffee Shop needs to have them built into its ordering system to summate the cost.</a:t>
            </a:r>
          </a:p>
          <a:p>
            <a:endParaRPr lang="zh-TW" alt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939" t="24679" r="18008" b="17309"/>
          <a:stretch/>
        </p:blipFill>
        <p:spPr bwMode="auto">
          <a:xfrm>
            <a:off x="500426" y="2784557"/>
            <a:ext cx="8176030" cy="4099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724128" y="4653136"/>
            <a:ext cx="2609561" cy="369332"/>
          </a:xfrm>
          <a:prstGeom prst="rect">
            <a:avLst/>
          </a:prstGeom>
          <a:noFill/>
        </p:spPr>
        <p:txBody>
          <a:bodyPr wrap="none" rtlCol="0">
            <a:spAutoFit/>
          </a:bodyPr>
          <a:lstStyle/>
          <a:p>
            <a:r>
              <a:rPr lang="en-US" altLang="zh-TW" dirty="0" smtClean="0">
                <a:solidFill>
                  <a:srgbClr val="FF0000"/>
                </a:solidFill>
              </a:rPr>
              <a:t>(add </a:t>
            </a:r>
            <a:r>
              <a:rPr lang="en-US" altLang="zh-TW" dirty="0" err="1" smtClean="0">
                <a:solidFill>
                  <a:srgbClr val="FF0000"/>
                </a:solidFill>
              </a:rPr>
              <a:t>ProductList</a:t>
            </a:r>
            <a:r>
              <a:rPr lang="en-US" altLang="zh-TW" dirty="0" smtClean="0">
                <a:solidFill>
                  <a:srgbClr val="FF0000"/>
                </a:solidFill>
              </a:rPr>
              <a:t> </a:t>
            </a:r>
            <a:r>
              <a:rPr lang="en-US" altLang="zh-TW" dirty="0" err="1" smtClean="0">
                <a:solidFill>
                  <a:srgbClr val="FF0000"/>
                </a:solidFill>
              </a:rPr>
              <a:t>pl</a:t>
            </a:r>
            <a:r>
              <a:rPr lang="en-US" altLang="zh-TW" dirty="0" smtClean="0">
                <a:solidFill>
                  <a:srgbClr val="FF0000"/>
                </a:solidFill>
              </a:rPr>
              <a:t> to </a:t>
            </a:r>
            <a:r>
              <a:rPr lang="en-US" altLang="zh-TW" dirty="0" err="1" smtClean="0">
                <a:solidFill>
                  <a:srgbClr val="FF0000"/>
                </a:solidFill>
              </a:rPr>
              <a:t>arg</a:t>
            </a:r>
            <a:r>
              <a:rPr lang="en-US" altLang="zh-TW">
                <a:solidFill>
                  <a:srgbClr val="FF0000"/>
                </a:solidFill>
              </a:rPr>
              <a:t>)</a:t>
            </a:r>
            <a:endParaRPr lang="zh-TW" altLang="en-US" dirty="0">
              <a:solidFill>
                <a:srgbClr val="FF0000"/>
              </a:solidFill>
            </a:endParaRPr>
          </a:p>
        </p:txBody>
      </p:sp>
    </p:spTree>
    <p:extLst>
      <p:ext uri="{BB962C8B-B14F-4D97-AF65-F5344CB8AC3E}">
        <p14:creationId xmlns:p14="http://schemas.microsoft.com/office/powerpoint/2010/main" val="15052878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Initial Design Issues</a:t>
            </a:r>
            <a:endParaRPr lang="zh-TW" altLang="en-US" dirty="0"/>
          </a:p>
        </p:txBody>
      </p:sp>
      <p:sp>
        <p:nvSpPr>
          <p:cNvPr id="3" name="Content Placeholder 2"/>
          <p:cNvSpPr>
            <a:spLocks noGrp="1"/>
          </p:cNvSpPr>
          <p:nvPr>
            <p:ph idx="1"/>
          </p:nvPr>
        </p:nvSpPr>
        <p:spPr/>
        <p:txBody>
          <a:bodyPr>
            <a:normAutofit lnSpcReduction="10000"/>
          </a:bodyPr>
          <a:lstStyle/>
          <a:p>
            <a:r>
              <a:rPr lang="en-US" altLang="zh-TW" dirty="0" smtClean="0"/>
              <a:t>Should </a:t>
            </a:r>
            <a:r>
              <a:rPr lang="en-US" altLang="zh-TW" b="1" dirty="0" smtClean="0"/>
              <a:t>Beverage</a:t>
            </a:r>
            <a:r>
              <a:rPr lang="en-US" altLang="zh-TW" dirty="0" smtClean="0"/>
              <a:t> and </a:t>
            </a:r>
            <a:r>
              <a:rPr lang="en-US" altLang="zh-TW" b="1" dirty="0" smtClean="0"/>
              <a:t>Condiment</a:t>
            </a:r>
            <a:r>
              <a:rPr lang="en-US" altLang="zh-TW" dirty="0" smtClean="0"/>
              <a:t> be abstracted into an abstract class “</a:t>
            </a:r>
            <a:r>
              <a:rPr lang="en-US" altLang="zh-TW" b="1" dirty="0" smtClean="0"/>
              <a:t>Product</a:t>
            </a:r>
            <a:r>
              <a:rPr lang="en-US" altLang="zh-TW" dirty="0" smtClean="0"/>
              <a:t>”?</a:t>
            </a:r>
          </a:p>
          <a:p>
            <a:r>
              <a:rPr lang="en-US" altLang="zh-TW" dirty="0" smtClean="0"/>
              <a:t>Should </a:t>
            </a:r>
            <a:r>
              <a:rPr lang="en-US" altLang="zh-TW" b="1" dirty="0" smtClean="0"/>
              <a:t>Client</a:t>
            </a:r>
            <a:r>
              <a:rPr lang="en-US" altLang="zh-TW" dirty="0" smtClean="0"/>
              <a:t>s use </a:t>
            </a:r>
            <a:r>
              <a:rPr lang="en-US" altLang="zh-TW" b="1" dirty="0" smtClean="0"/>
              <a:t>Beverage</a:t>
            </a:r>
            <a:r>
              <a:rPr lang="en-US" altLang="zh-TW" dirty="0" smtClean="0"/>
              <a:t> references to summate cost of order?</a:t>
            </a:r>
          </a:p>
          <a:p>
            <a:pPr lvl="1"/>
            <a:r>
              <a:rPr lang="en-US" altLang="zh-TW" dirty="0" smtClean="0"/>
              <a:t>(1) </a:t>
            </a:r>
            <a:r>
              <a:rPr lang="en-US" altLang="zh-TW" dirty="0" err="1" smtClean="0"/>
              <a:t>summateCost</a:t>
            </a:r>
            <a:r>
              <a:rPr lang="en-US" altLang="zh-TW" dirty="0" smtClean="0"/>
              <a:t>( String[] </a:t>
            </a:r>
            <a:r>
              <a:rPr lang="en-US" altLang="zh-TW" dirty="0" err="1" smtClean="0"/>
              <a:t>bev</a:t>
            </a:r>
            <a:r>
              <a:rPr lang="en-US" altLang="zh-TW" dirty="0"/>
              <a:t> </a:t>
            </a:r>
            <a:r>
              <a:rPr lang="en-US" altLang="zh-TW" dirty="0" smtClean="0"/>
              <a:t>) : float</a:t>
            </a:r>
          </a:p>
          <a:p>
            <a:pPr lvl="1"/>
            <a:r>
              <a:rPr lang="en-US" altLang="zh-TW" dirty="0" smtClean="0"/>
              <a:t>(2) </a:t>
            </a:r>
            <a:r>
              <a:rPr lang="en-US" altLang="zh-TW" dirty="0" err="1" smtClean="0"/>
              <a:t>summateCost</a:t>
            </a:r>
            <a:r>
              <a:rPr lang="en-US" altLang="zh-TW" dirty="0" smtClean="0"/>
              <a:t>( Beverage[] </a:t>
            </a:r>
            <a:r>
              <a:rPr lang="en-US" altLang="zh-TW" dirty="0" err="1" smtClean="0"/>
              <a:t>bev</a:t>
            </a:r>
            <a:r>
              <a:rPr lang="en-US" altLang="zh-TW" dirty="0" smtClean="0"/>
              <a:t> ) : float</a:t>
            </a:r>
          </a:p>
          <a:p>
            <a:r>
              <a:rPr lang="en-US" altLang="zh-TW" b="1" dirty="0" err="1" smtClean="0"/>
              <a:t>ProductList</a:t>
            </a:r>
            <a:r>
              <a:rPr lang="en-US" altLang="zh-TW" dirty="0" smtClean="0"/>
              <a:t> is needed to record all current products in the system. Is there a cleaner way of achieving this?</a:t>
            </a:r>
            <a:endParaRPr lang="zh-TW" altLang="en-US" dirty="0"/>
          </a:p>
        </p:txBody>
      </p:sp>
    </p:spTree>
    <p:extLst>
      <p:ext uri="{BB962C8B-B14F-4D97-AF65-F5344CB8AC3E}">
        <p14:creationId xmlns:p14="http://schemas.microsoft.com/office/powerpoint/2010/main" val="3317667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174</Words>
  <Application>Microsoft Office PowerPoint</Application>
  <PresentationFormat>On-screen Show (4:3)</PresentationFormat>
  <Paragraphs>14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Homework 9-2</vt:lpstr>
      <vt:lpstr>Code Directly</vt:lpstr>
      <vt:lpstr>Initial Design - 1</vt:lpstr>
      <vt:lpstr>Initial Design - 2</vt:lpstr>
      <vt:lpstr>Initial Design Issues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 9-2</dc:title>
  <dc:creator>wei-tang</dc:creator>
  <cp:lastModifiedBy>wei-tang</cp:lastModifiedBy>
  <cp:revision>11</cp:revision>
  <dcterms:created xsi:type="dcterms:W3CDTF">2014-04-27T16:23:52Z</dcterms:created>
  <dcterms:modified xsi:type="dcterms:W3CDTF">2014-04-27T17:11:17Z</dcterms:modified>
</cp:coreProperties>
</file>