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3" r:id="rId9"/>
    <p:sldId id="26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6AD3-8EEA-43D7-B9BD-6A1FC425CF8E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2C19-BD87-448C-AFEB-DDD1B28EB2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2569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3752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512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512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2716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287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3496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903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2C19-BD87-448C-AFEB-DDD1B28EB2D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97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47E4-8838-4AEF-B48D-61B1770176D1}" type="datetimeFigureOut">
              <a:rPr lang="zh-TW" altLang="en-US" smtClean="0"/>
              <a:pPr/>
              <a:t>2014/5/5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A1177-FC11-4181-8D90-74B5066E7B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Group 3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44624"/>
            <a:ext cx="3528392" cy="11430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Code Directly</a:t>
            </a:r>
            <a:endParaRPr lang="zh-TW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76672"/>
            <a:ext cx="42386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73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Initial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Design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173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 powerful application can present multiple documents at the same time</a:t>
            </a:r>
            <a:endParaRPr lang="zh-TW" altLang="en-US" sz="2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5943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These documents include Drawing Document, </a:t>
            </a:r>
            <a:r>
              <a:rPr lang="en-US" altLang="zh-TW" sz="2400" dirty="0" err="1" smtClean="0"/>
              <a:t>TextDocument</a:t>
            </a:r>
            <a:r>
              <a:rPr lang="en-US" altLang="zh-TW" sz="2400" dirty="0" smtClean="0"/>
              <a:t>, and so on.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271" y="1628800"/>
            <a:ext cx="7743825" cy="37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 application is responsible for managing documents and will create them as required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45" y="1628800"/>
            <a:ext cx="9039225" cy="500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91264" cy="11430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Re-Design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008268"/>
            <a:ext cx="8636024" cy="50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244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8" y="633413"/>
            <a:ext cx="86963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53</Words>
  <Application>Microsoft Office PowerPoint</Application>
  <PresentationFormat>如螢幕大小 (4:3)</PresentationFormat>
  <Paragraphs>17</Paragraphs>
  <Slides>9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HW10</vt:lpstr>
      <vt:lpstr>Code Directly</vt:lpstr>
      <vt:lpstr>Initial Design</vt:lpstr>
      <vt:lpstr>A powerful application can present multiple documents at the same time</vt:lpstr>
      <vt:lpstr>These documents include Drawing Document, TextDocument, and so on.</vt:lpstr>
      <vt:lpstr>The application is responsible for managing documents and will create them as required</vt:lpstr>
      <vt:lpstr>Re-Design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</dc:title>
  <dc:creator>Wu-Jia-Lun</dc:creator>
  <cp:lastModifiedBy>Wu-Jia-Lun</cp:lastModifiedBy>
  <cp:revision>9</cp:revision>
  <dcterms:created xsi:type="dcterms:W3CDTF">2014-05-04T14:03:41Z</dcterms:created>
  <dcterms:modified xsi:type="dcterms:W3CDTF">2014-05-05T15:24:08Z</dcterms:modified>
</cp:coreProperties>
</file>