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334" r:id="rId4"/>
    <p:sldId id="335" r:id="rId5"/>
    <p:sldId id="336" r:id="rId6"/>
    <p:sldId id="315" r:id="rId7"/>
    <p:sldId id="333" r:id="rId8"/>
    <p:sldId id="337" r:id="rId9"/>
    <p:sldId id="338" r:id="rId10"/>
    <p:sldId id="339" r:id="rId11"/>
    <p:sldId id="340" r:id="rId12"/>
    <p:sldId id="341" r:id="rId13"/>
    <p:sldId id="342" r:id="rId14"/>
    <p:sldId id="346" r:id="rId15"/>
    <p:sldId id="343" r:id="rId16"/>
    <p:sldId id="344" r:id="rId17"/>
    <p:sldId id="345" r:id="rId18"/>
    <p:sldId id="332" r:id="rId19"/>
    <p:sldId id="329" r:id="rId20"/>
    <p:sldId id="330" r:id="rId21"/>
    <p:sldId id="280" r:id="rId2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99"/>
    <a:srgbClr val="CCCCFF"/>
    <a:srgbClr val="FF99FF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468" autoAdjust="0"/>
  </p:normalViewPr>
  <p:slideViewPr>
    <p:cSldViewPr>
      <p:cViewPr varScale="1">
        <p:scale>
          <a:sx n="89" d="100"/>
          <a:sy n="89" d="100"/>
        </p:scale>
        <p:origin x="22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9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2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insmod,</a:t>
            </a:r>
            <a:r>
              <a:rPr lang="en-US" altLang="ko-KR" baseline="0" smtClean="0"/>
              <a:t> rmmod, dep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3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hinik77@naver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nu.org/software/octave/#instal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tlab" TargetMode="External"/><Relationship Id="rId2" Type="http://schemas.openxmlformats.org/officeDocument/2006/relationships/hyperlink" Target="https://octave.org/doc/interpreter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MATLAB </a:t>
            </a:r>
            <a:r>
              <a:rPr lang="ko-KR" altLang="en-US" dirty="0" smtClean="0"/>
              <a:t>기초 및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2018.09.12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3.2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3.1</a:t>
            </a:r>
            <a:r>
              <a:rPr lang="ko-KR" altLang="en-US" dirty="0" smtClean="0"/>
              <a:t>에서와 같이 번지점프 하는 사람의 자유낙하 속도를 함수 파일을 사용하여 구현하라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편집기에서 다음 문장을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f</a:t>
            </a:r>
            <a:r>
              <a:rPr lang="en-US" altLang="ko-KR" dirty="0" err="1" smtClean="0"/>
              <a:t>reefall.m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파일 저장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698477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3.2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명령창에서</a:t>
            </a:r>
            <a:r>
              <a:rPr lang="ko-KR" altLang="en-US" dirty="0" smtClean="0"/>
              <a:t> 다음과 같이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freefall() : </a:t>
            </a:r>
            <a:r>
              <a:rPr lang="ko-KR" altLang="en-US" dirty="0" smtClean="0"/>
              <a:t>함수 호출</a:t>
            </a:r>
            <a:endParaRPr lang="en-US" altLang="ko-KR" dirty="0"/>
          </a:p>
          <a:p>
            <a:pPr lvl="2"/>
            <a:r>
              <a:rPr lang="en-US" altLang="ko-KR" dirty="0" smtClean="0"/>
              <a:t>help freefall : </a:t>
            </a:r>
            <a:r>
              <a:rPr lang="ko-KR" altLang="en-US" dirty="0" smtClean="0"/>
              <a:t>함수에 대한 설명 호출</a:t>
            </a:r>
            <a:endParaRPr lang="en-US" altLang="ko-KR" dirty="0" smtClean="0"/>
          </a:p>
          <a:p>
            <a:pPr lvl="2"/>
            <a:r>
              <a:rPr lang="en-US" altLang="ko-KR" dirty="0" err="1"/>
              <a:t>l</a:t>
            </a:r>
            <a:r>
              <a:rPr lang="en-US" altLang="ko-KR" dirty="0" err="1" smtClean="0"/>
              <a:t>ookfor</a:t>
            </a:r>
            <a:r>
              <a:rPr lang="en-US" altLang="ko-KR" dirty="0" smtClean="0"/>
              <a:t> (??) : </a:t>
            </a:r>
            <a:r>
              <a:rPr lang="ko-KR" altLang="en-US" dirty="0" smtClean="0"/>
              <a:t>함수의 이름이 생각나지 않을 경우 기억나는 단어를 통해 함수 이름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120680" cy="36183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6942" y="4694986"/>
            <a:ext cx="1849024" cy="161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6942" y="2027659"/>
            <a:ext cx="1676901" cy="150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9215" y="1783573"/>
            <a:ext cx="2193268" cy="136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3.2</a:t>
            </a:r>
            <a:r>
              <a:rPr lang="ko-KR" altLang="en-US" dirty="0" smtClean="0"/>
              <a:t>에서와 같이 번지점프 하는 사람의 자유낙하 속도를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입출력으로 </a:t>
            </a:r>
            <a:r>
              <a:rPr lang="en-US" altLang="ko-KR" dirty="0" smtClean="0"/>
              <a:t>input, </a:t>
            </a:r>
            <a:r>
              <a:rPr lang="en-US" altLang="ko-KR" dirty="0" err="1" smtClean="0"/>
              <a:t>disp</a:t>
            </a:r>
            <a:r>
              <a:rPr lang="ko-KR" altLang="en-US" dirty="0" smtClean="0"/>
              <a:t>함수 사용하여 구현하라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Script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			</a:t>
            </a:r>
            <a:r>
              <a:rPr lang="ko-KR" altLang="en-US" dirty="0" err="1" smtClean="0"/>
              <a:t>명령창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en-US" altLang="ko-KR" dirty="0" smtClean="0"/>
              <a:t>Input : </a:t>
            </a:r>
            <a:r>
              <a:rPr lang="ko-KR" altLang="en-US" dirty="0" smtClean="0"/>
              <a:t>사용자가 해당 변수에 대한 값을 직접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Disp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 값을 화면에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3096344" cy="1527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780928"/>
            <a:ext cx="284192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938" y="1052736"/>
            <a:ext cx="8424862" cy="5072098"/>
          </a:xfrm>
        </p:spPr>
        <p:txBody>
          <a:bodyPr/>
          <a:lstStyle/>
          <a:p>
            <a:r>
              <a:rPr lang="ko-KR" altLang="en-US" dirty="0" smtClean="0"/>
              <a:t>순차 곱셈</a:t>
            </a:r>
            <a:r>
              <a:rPr lang="en-US" altLang="ko-KR" dirty="0" smtClean="0"/>
              <a:t>(factorial)</a:t>
            </a:r>
            <a:r>
              <a:rPr lang="ko-KR" altLang="en-US" dirty="0" smtClean="0"/>
              <a:t>을 계산하기 위한 </a:t>
            </a:r>
            <a:r>
              <a:rPr lang="en-US" altLang="ko-KR" dirty="0" smtClean="0"/>
              <a:t>M</a:t>
            </a:r>
            <a:r>
              <a:rPr lang="ko-KR" altLang="en-US" dirty="0" smtClean="0"/>
              <a:t>파일을 작성하라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Script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명령창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5315692" cy="136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33575"/>
            <a:ext cx="382958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3.6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속도</a:t>
            </a:r>
            <a:r>
              <a:rPr lang="en-US" altLang="ko-KR" dirty="0" smtClean="0"/>
              <a:t>(v0)</a:t>
            </a:r>
            <a:r>
              <a:rPr lang="ko-KR" altLang="en-US" dirty="0" smtClean="0"/>
              <a:t>와 각도</a:t>
            </a:r>
            <a:r>
              <a:rPr lang="en-US" altLang="ko-KR" dirty="0" smtClean="0"/>
              <a:t>(theta0)</a:t>
            </a:r>
            <a:r>
              <a:rPr lang="ko-KR" altLang="en-US" dirty="0" smtClean="0"/>
              <a:t>로 발사된 발사체의 궤적에 대한 동영상을 만드는 스크립트를 작성하라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9.81m/s, V0</a:t>
            </a:r>
            <a:r>
              <a:rPr lang="ko-KR" altLang="en-US" dirty="0"/>
              <a:t>는 </a:t>
            </a:r>
            <a:r>
              <a:rPr lang="en-US" altLang="ko-KR" dirty="0"/>
              <a:t>5m/s, theta0</a:t>
            </a:r>
            <a:r>
              <a:rPr lang="ko-KR" altLang="en-US" dirty="0"/>
              <a:t>는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직교좌표는</a:t>
            </a:r>
            <a:r>
              <a:rPr lang="ko-KR" altLang="en-US" dirty="0" smtClean="0"/>
              <a:t> 아래의 식과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풀이</a:t>
            </a:r>
            <a:endParaRPr lang="en-US" altLang="ko-KR" dirty="0"/>
          </a:p>
          <a:p>
            <a:pPr lvl="1"/>
            <a:r>
              <a:rPr lang="ko-KR" altLang="en-US" dirty="0" smtClean="0"/>
              <a:t>책 </a:t>
            </a:r>
            <a:r>
              <a:rPr lang="ko-KR" altLang="en-US" dirty="0"/>
              <a:t>예제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의 </a:t>
            </a:r>
            <a:r>
              <a:rPr lang="ko-KR" altLang="en-US" dirty="0"/>
              <a:t>스크립트 작성을 따라하고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변화하는 프레임을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스캔본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3.6 </a:t>
            </a:r>
            <a:r>
              <a:rPr lang="ko-KR" altLang="en-US" dirty="0" smtClean="0"/>
              <a:t>참고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2520280" cy="7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3.7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계수의 값이 주어졌을 때 이 식을 실행하기 위한 함수를 만들어라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방정식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근의 공식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 예제 </a:t>
            </a:r>
            <a:r>
              <a:rPr lang="en-US" altLang="ko-KR" dirty="0" smtClean="0"/>
              <a:t>3.7</a:t>
            </a:r>
            <a:r>
              <a:rPr lang="ko-KR" altLang="en-US" dirty="0" smtClean="0"/>
              <a:t>의 스크립트 작성을 따라하고 구분 되어 있는 구조를 한 구조 안에 배치하는 </a:t>
            </a:r>
            <a:r>
              <a:rPr lang="ko-KR" altLang="en-US" dirty="0" err="1" smtClean="0"/>
              <a:t>내포화</a:t>
            </a:r>
            <a:r>
              <a:rPr lang="en-US" altLang="ko-KR" dirty="0" smtClean="0"/>
              <a:t>(Nesting)</a:t>
            </a:r>
            <a:r>
              <a:rPr lang="ko-KR" altLang="en-US" dirty="0" smtClean="0"/>
              <a:t>의 개념을 이해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스캔본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3.7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2295525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5" y="2968609"/>
            <a:ext cx="220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4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3.8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범위에서 함수의 평균값을 구하기 위해 </a:t>
            </a:r>
            <a:r>
              <a:rPr lang="en-US" altLang="ko-KR" dirty="0" smtClean="0"/>
              <a:t>M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함수를 개발하라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번지점프 하는 사람의 </a:t>
            </a:r>
            <a:r>
              <a:rPr lang="en-US" altLang="ko-KR" dirty="0" smtClean="0"/>
              <a:t>t=0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초까지의 속도에 대해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= 9.81, m = 68.1 Cd = 0.25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MATLAB </a:t>
            </a:r>
            <a:r>
              <a:rPr lang="ko-KR" altLang="en-US" dirty="0" smtClean="0"/>
              <a:t>표준 명령어를 사용하여 평균 값을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생성시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를 구체적으로 지정하는 방법과 인수로 전달하는 방법을 모두 사용하는 실습을 진행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스캔본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3.8 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52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</a:t>
            </a:r>
            <a:r>
              <a:rPr lang="ko-KR" altLang="en-US" dirty="0" smtClean="0"/>
              <a:t>절 번지점프하는 사람의 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앞장에 제시된 번지점프 문제를 풀기 위한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 시간</a:t>
            </a:r>
            <a:r>
              <a:rPr lang="en-US" altLang="ko-KR" dirty="0" smtClean="0"/>
              <a:t>)=0, 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간격</a:t>
            </a:r>
            <a:r>
              <a:rPr lang="en-US" altLang="ko-KR" dirty="0" smtClean="0"/>
              <a:t>)= 0.5,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 시간</a:t>
            </a:r>
            <a:r>
              <a:rPr lang="en-US" altLang="ko-KR" dirty="0" smtClean="0"/>
              <a:t>)=12, vi(</a:t>
            </a:r>
            <a:r>
              <a:rPr lang="ko-KR" altLang="en-US" dirty="0" smtClean="0"/>
              <a:t>초기 속도</a:t>
            </a:r>
            <a:r>
              <a:rPr lang="en-US" altLang="ko-KR" dirty="0" smtClean="0"/>
              <a:t>)=0</a:t>
            </a:r>
          </a:p>
          <a:p>
            <a:pPr lvl="1"/>
            <a:r>
              <a:rPr lang="ko-KR" altLang="en-US" dirty="0" err="1" smtClean="0"/>
              <a:t>스캔본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절을 참고하여 스크립트 작성 및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 3.1</a:t>
            </a:r>
            <a:r>
              <a:rPr lang="ko-KR" altLang="en-US" dirty="0" smtClean="0"/>
              <a:t>을 통해 얻은 </a:t>
            </a:r>
            <a:r>
              <a:rPr lang="en-US" altLang="ko-KR" dirty="0" smtClean="0"/>
              <a:t>50.6181</a:t>
            </a:r>
            <a:r>
              <a:rPr lang="ko-KR" altLang="en-US" dirty="0" smtClean="0"/>
              <a:t>을 맞추기 위해 시간 변화를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3.6</a:t>
            </a:r>
            <a:r>
              <a:rPr lang="ko-KR" altLang="en-US" dirty="0" smtClean="0"/>
              <a:t>절</a:t>
            </a:r>
            <a:r>
              <a:rPr lang="en-US" altLang="ko-KR" dirty="0" smtClean="0"/>
              <a:t>-1, 3.6</a:t>
            </a:r>
            <a:r>
              <a:rPr lang="ko-KR" altLang="en-US" dirty="0" smtClean="0"/>
              <a:t>절</a:t>
            </a:r>
            <a:r>
              <a:rPr lang="en-US" altLang="ko-KR" dirty="0" smtClean="0"/>
              <a:t>-2</a:t>
            </a:r>
            <a:r>
              <a:rPr lang="ko-KR" altLang="en-US" dirty="0" smtClean="0"/>
              <a:t>에 기술된 스크립트는 번지점프 하는 사람의 속도에 관한 특정한 문제만을 풀도록 설계 되었으므로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절</a:t>
            </a:r>
            <a:r>
              <a:rPr lang="en-US" altLang="ko-KR" dirty="0" smtClean="0"/>
              <a:t>-3</a:t>
            </a:r>
            <a:r>
              <a:rPr lang="ko-KR" altLang="en-US" dirty="0" smtClean="0"/>
              <a:t>에 기술된 코드를 사용하여 범용적으로 문제를 해결하기 위한 방법도 </a:t>
            </a:r>
            <a:r>
              <a:rPr lang="ko-KR" altLang="en-US" dirty="0" smtClean="0"/>
              <a:t>사용해볼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8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실습자료에서 제시한 예제를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OCTAVE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PDF </a:t>
            </a:r>
            <a:r>
              <a:rPr lang="ko-KR" altLang="en-US" dirty="0" smtClean="0"/>
              <a:t>파일 포맷으로 제출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수치해석</a:t>
            </a:r>
            <a:r>
              <a:rPr lang="en-US" altLang="ko-KR" dirty="0"/>
              <a:t>_</a:t>
            </a:r>
            <a:r>
              <a:rPr lang="ko-KR" altLang="en-US" dirty="0"/>
              <a:t>분반</a:t>
            </a:r>
            <a:r>
              <a:rPr lang="en-US" altLang="ko-KR" dirty="0"/>
              <a:t>]</a:t>
            </a:r>
            <a:r>
              <a:rPr lang="ko-KR" altLang="en-US" dirty="0" err="1"/>
              <a:t>과제번호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수치해석</a:t>
            </a:r>
            <a:r>
              <a:rPr lang="en-US" altLang="ko-KR" dirty="0" smtClean="0"/>
              <a:t>_00]HW01_201800000_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.pdf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제출기한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실습 </a:t>
            </a:r>
            <a:r>
              <a:rPr lang="ko-KR" altLang="en-US" dirty="0" smtClean="0"/>
              <a:t>시간 전까지</a:t>
            </a:r>
            <a:r>
              <a:rPr lang="en-US" altLang="ko-KR" dirty="0" smtClean="0"/>
              <a:t>(12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시 인 경우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14:59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e-</a:t>
            </a:r>
            <a:r>
              <a:rPr lang="en-US" altLang="ko-KR" dirty="0" err="1"/>
              <a:t>leraning</a:t>
            </a:r>
            <a:r>
              <a:rPr lang="ko-KR" altLang="en-US" dirty="0"/>
              <a:t> 과목 강의실 메뉴에 과제제출 메뉴를 통해 과제를 제출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결과 도출 과정 및 결과 화면을 정리하여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60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2,3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기초 및 프로그래밍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Octave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장 연습문제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장 연습문제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시간 및 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00</a:t>
            </a:r>
            <a:r>
              <a:rPr lang="ko-KR" altLang="en-US" dirty="0" smtClean="0"/>
              <a:t>분반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수요일 </a:t>
            </a:r>
            <a:r>
              <a:rPr lang="en-US" altLang="ko-KR" dirty="0" smtClean="0"/>
              <a:t>15:00~16:00 (</a:t>
            </a:r>
            <a:r>
              <a:rPr lang="ko-KR" altLang="en-US" dirty="0" smtClean="0"/>
              <a:t>공</a:t>
            </a:r>
            <a:r>
              <a:rPr lang="en-US" altLang="ko-KR" dirty="0" smtClean="0"/>
              <a:t>5415)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조교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신인규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shinik77@naver.com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5628</a:t>
            </a:r>
            <a:r>
              <a:rPr lang="ko-KR" altLang="en-US" dirty="0" smtClean="0"/>
              <a:t>호실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99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dirty="0" smtClean="0"/>
              <a:t>Q&amp;A</a:t>
            </a:r>
            <a:endParaRPr lang="ko-KR" altLang="en-US" sz="5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Octave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1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Octave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http://www.gnu.org/software/octave/#</a:t>
            </a:r>
            <a:r>
              <a:rPr lang="en-US" altLang="ko-KR" dirty="0" smtClean="0">
                <a:hlinkClick r:id="rId2"/>
              </a:rPr>
              <a:t>install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1" y="1708376"/>
            <a:ext cx="7488832" cy="44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Octave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Octave-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-installer.exe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 후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버튼 계속 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GNU Octave</a:t>
            </a:r>
          </a:p>
          <a:p>
            <a:pPr lvl="2"/>
            <a:r>
              <a:rPr lang="en-US" altLang="ko-KR" dirty="0">
                <a:hlinkClick r:id="rId2"/>
              </a:rPr>
              <a:t>https://octave.org/doc/interpreter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동영상 강좌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www.coursera.org/learn/matlab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4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</a:t>
            </a:r>
            <a:r>
              <a:rPr lang="ko-KR" altLang="en-US" dirty="0" smtClean="0"/>
              <a:t>절 탐색적인 데이터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STUDY: EXPLORATORY DATA ANALYSIS</a:t>
            </a:r>
            <a:r>
              <a:rPr lang="ko-KR" altLang="en-US" dirty="0" smtClean="0"/>
              <a:t>의 내용을 </a:t>
            </a:r>
            <a:r>
              <a:rPr lang="ko-KR" altLang="en-US" dirty="0" err="1" smtClean="0"/>
              <a:t>매트랩으로</a:t>
            </a:r>
            <a:r>
              <a:rPr lang="ko-KR" altLang="en-US" dirty="0" smtClean="0"/>
              <a:t> 구현 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의 데이터와 중력가속도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항력 계수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항력 계수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(2.1)</a:t>
            </a:r>
          </a:p>
          <a:p>
            <a:pPr lvl="2"/>
            <a:r>
              <a:rPr lang="ko-KR" altLang="en-US" dirty="0" smtClean="0"/>
              <a:t>벡터에 대한 원소간의 연산을 수행하므로 연산자 앞에 구두점을 포함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함수를 이용하여 결과에 대한 통계 값 산출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cdavg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cdmin</a:t>
            </a:r>
            <a:r>
              <a:rPr lang="en-US" altLang="ko-KR" dirty="0" smtClean="0"/>
              <a:t> (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cdmax</a:t>
            </a:r>
            <a:r>
              <a:rPr lang="en-US" altLang="ko-KR" dirty="0" smtClean="0"/>
              <a:t> (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평균 항력 계수에 기초하여 종단 속도를 예측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Subplot </a:t>
            </a:r>
            <a:r>
              <a:rPr lang="ko-KR" altLang="en-US" dirty="0" smtClean="0"/>
              <a:t>명령어를 사용하여 두개의 그래프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첫번째 그래프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예측 값을 출력하는 그래프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두번째 그래프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질량에 대한 항력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계수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 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5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3.1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속도가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경우에 대하여 번지 점프 하는 사람의 자유낙하 속도를 계산하는 스크립트 파일을 만들어라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풀이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File-&gt; New -&gt; New Script </a:t>
            </a:r>
            <a:r>
              <a:rPr lang="ko-KR" altLang="en-US" dirty="0" smtClean="0"/>
              <a:t>로 편집기를 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 시각에서 자유낙하 하는 사람의 속도를 계산하는 식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이 파일을 </a:t>
            </a:r>
            <a:r>
              <a:rPr lang="en-US" altLang="ko-KR" dirty="0" err="1" smtClean="0"/>
              <a:t>scriptdemo.m</a:t>
            </a:r>
            <a:r>
              <a:rPr lang="ko-KR" altLang="en-US" dirty="0" smtClean="0"/>
              <a:t>으로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명령창에서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scriptdemo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3201838"/>
            <a:ext cx="5810249" cy="8032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4941168"/>
            <a:ext cx="614067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6419</TotalTime>
  <Words>690</Words>
  <Application>Microsoft Office PowerPoint</Application>
  <PresentationFormat>화면 슬라이드 쇼(4:3)</PresentationFormat>
  <Paragraphs>179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맑은 고딕</vt:lpstr>
      <vt:lpstr>Arial</vt:lpstr>
      <vt:lpstr>Symbol</vt:lpstr>
      <vt:lpstr>Wingdings</vt:lpstr>
      <vt:lpstr>Office 테마</vt:lpstr>
      <vt:lpstr>실습 1주차</vt:lpstr>
      <vt:lpstr>2,3장 MATLAB 기초 및 프로그래밍 </vt:lpstr>
      <vt:lpstr>Octave 설치</vt:lpstr>
      <vt:lpstr>Octave 설치[1/2]</vt:lpstr>
      <vt:lpstr>Octave 설치[2/2]</vt:lpstr>
      <vt:lpstr>2장 연습문제</vt:lpstr>
      <vt:lpstr>2.7절 탐색적인 데이터 해석</vt:lpstr>
      <vt:lpstr>3장 연습문제</vt:lpstr>
      <vt:lpstr>Example 3.1</vt:lpstr>
      <vt:lpstr>Example 3.2 [1/2]</vt:lpstr>
      <vt:lpstr>Example 3.2 [1/2]</vt:lpstr>
      <vt:lpstr>Example 3.3</vt:lpstr>
      <vt:lpstr>Example 3.5</vt:lpstr>
      <vt:lpstr>Example 3.6 </vt:lpstr>
      <vt:lpstr>Example 3.7 </vt:lpstr>
      <vt:lpstr>Example 3.8 </vt:lpstr>
      <vt:lpstr>3.6절 번지점프하는 사람의 속도</vt:lpstr>
      <vt:lpstr>과제</vt:lpstr>
      <vt:lpstr>과제</vt:lpstr>
      <vt:lpstr>실습 시간 및 조교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SHIN</cp:lastModifiedBy>
  <cp:revision>605</cp:revision>
  <cp:lastPrinted>2016-04-27T11:55:40Z</cp:lastPrinted>
  <dcterms:created xsi:type="dcterms:W3CDTF">2011-03-25T06:45:23Z</dcterms:created>
  <dcterms:modified xsi:type="dcterms:W3CDTF">2018-09-12T05:14:52Z</dcterms:modified>
</cp:coreProperties>
</file>