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59" r:id="rId6"/>
    <p:sldId id="263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412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4936" y="4372844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Big Bang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89057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 명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 System 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5245"/>
            <a:ext cx="7740268" cy="50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5497</TotalTime>
  <Words>223</Words>
  <Application>Microsoft Office PowerPoint</Application>
  <PresentationFormat>화면 슬라이드 쇼(4:3)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서현아</cp:lastModifiedBy>
  <cp:revision>498</cp:revision>
  <cp:lastPrinted>2001-07-23T08:42:52Z</cp:lastPrinted>
  <dcterms:created xsi:type="dcterms:W3CDTF">2011-02-22T01:37:12Z</dcterms:created>
  <dcterms:modified xsi:type="dcterms:W3CDTF">2017-05-26T03:21:19Z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