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7845" y="3526458"/>
            <a:ext cx="316464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800" dirty="0"/>
              <a:t>&lt;1</a:t>
            </a:r>
            <a:r>
              <a:rPr lang="ko-KR" altLang="ko-KR" sz="2800" dirty="0"/>
              <a:t>조</a:t>
            </a:r>
            <a:r>
              <a:rPr lang="en-US" altLang="ko-KR" sz="2800" dirty="0"/>
              <a:t> Big Bang&gt;</a:t>
            </a:r>
            <a:endParaRPr lang="ko-KR" altLang="ko-KR" sz="2800" dirty="0"/>
          </a:p>
          <a:p>
            <a:pPr latinLnBrk="1"/>
            <a:r>
              <a:rPr lang="en-US" altLang="ko-KR" sz="2800" dirty="0"/>
              <a:t>201511026 </a:t>
            </a:r>
            <a:r>
              <a:rPr lang="ko-KR" altLang="ko-KR" sz="2800" dirty="0"/>
              <a:t>서현아</a:t>
            </a:r>
          </a:p>
          <a:p>
            <a:pPr latinLnBrk="1"/>
            <a:r>
              <a:rPr lang="en-US" altLang="ko-KR" sz="2800" dirty="0"/>
              <a:t>201111235 </a:t>
            </a:r>
            <a:r>
              <a:rPr lang="ko-KR" altLang="ko-KR" sz="2800" dirty="0"/>
              <a:t>신동규</a:t>
            </a:r>
          </a:p>
          <a:p>
            <a:pPr latinLnBrk="1"/>
            <a:r>
              <a:rPr lang="en-US" altLang="ko-KR" sz="2800" dirty="0"/>
              <a:t>201510998 </a:t>
            </a:r>
            <a:r>
              <a:rPr lang="ko-KR" altLang="ko-KR" sz="2800" dirty="0"/>
              <a:t>김나연</a:t>
            </a:r>
          </a:p>
          <a:p>
            <a:pPr latinLnBrk="1"/>
            <a:r>
              <a:rPr lang="en-US" altLang="ko-KR" sz="2800" dirty="0"/>
              <a:t>201410257 </a:t>
            </a:r>
            <a:r>
              <a:rPr lang="ko-KR" altLang="ko-KR" sz="2800" dirty="0"/>
              <a:t>김동현</a:t>
            </a: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08868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/ 05 /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김나연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/ 05 /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김나연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884634"/>
            <a:ext cx="8860508" cy="49840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708152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40937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988" y="5867579"/>
            <a:ext cx="835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너무 많아서 </a:t>
            </a:r>
            <a:r>
              <a:rPr lang="en-US" altLang="ko-KR" dirty="0" err="1"/>
              <a:t>SubMainForm</a:t>
            </a:r>
            <a:r>
              <a:rPr lang="ko-KR" altLang="en-US" dirty="0"/>
              <a:t>과 </a:t>
            </a:r>
            <a:r>
              <a:rPr lang="en-US" altLang="ko-KR" dirty="0" err="1"/>
              <a:t>ToDoMainForm</a:t>
            </a:r>
            <a:r>
              <a:rPr lang="ko-KR" altLang="en-US" dirty="0"/>
              <a:t>을 따로 분리시켜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먼저 전체적인 틀을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1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10184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0" y="40937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33223"/>
            <a:ext cx="8758908" cy="49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0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10184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41953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29970"/>
            <a:ext cx="887984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536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5469</TotalTime>
  <Words>71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김나연</cp:lastModifiedBy>
  <cp:revision>500</cp:revision>
  <cp:lastPrinted>2001-07-23T08:42:52Z</cp:lastPrinted>
  <dcterms:created xsi:type="dcterms:W3CDTF">2011-02-22T01:37:12Z</dcterms:created>
  <dcterms:modified xsi:type="dcterms:W3CDTF">2017-05-26T06:33:47Z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