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0" autoAdjust="0"/>
    <p:restoredTop sz="96387" autoAdjust="0"/>
  </p:normalViewPr>
  <p:slideViewPr>
    <p:cSldViewPr snapToGrid="0" snapToObjects="1" showGuides="1">
      <p:cViewPr varScale="1">
        <p:scale>
          <a:sx n="93" d="100"/>
          <a:sy n="93" d="100"/>
        </p:scale>
        <p:origin x="208" y="92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4936" y="437284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Big Bang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3204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 명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 System Process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신동규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173698" y="1260764"/>
            <a:ext cx="6796604" cy="4657018"/>
            <a:chOff x="1050832" y="175623"/>
            <a:chExt cx="6592425" cy="6164318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5813939" y="2988994"/>
              <a:ext cx="1829317" cy="589976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메모 출력 저장 불러오기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050832" y="175623"/>
              <a:ext cx="6592425" cy="6164318"/>
              <a:chOff x="831376" y="299982"/>
              <a:chExt cx="6592425" cy="6164318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1061133" y="299983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Program</a:t>
                </a: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635582" y="299982"/>
                <a:ext cx="1807622" cy="590475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Main</a:t>
                </a:r>
                <a:r>
                  <a:rPr kumimoji="0" lang="en-US" altLang="ko-KR" sz="1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1061133" y="1533002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Subject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 bwMode="auto">
              <a:xfrm>
                <a:off x="1061136" y="3050817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과목 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061138" y="2349768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과목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정보 추가 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061133" y="3750279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과목리스트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1061133" y="4454498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과목리스트 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1061133" y="5153960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과목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1061133" y="5851836"/>
                <a:ext cx="2116795" cy="585329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과목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5594484" y="23718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강의 명 리스트 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3624735" y="1533002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Todolist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Panel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624739" y="304114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정보 수정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3624740" y="233452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정보 추가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3624736" y="3747755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정보 리스트 저장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624736" y="4455967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리스트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불러오기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624736" y="5160983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정보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리스트</a:t>
                </a:r>
                <a:endParaRPr lang="en-US" altLang="ko-KR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출력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624736" y="5874324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 err="1" smtClean="0">
                    <a:latin typeface="맑은 고딕" pitchFamily="50" charset="-127"/>
                    <a:ea typeface="맑은 고딕" pitchFamily="50" charset="-127"/>
                  </a:rPr>
                  <a:t>Todo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정보 리스트 삭제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6" name="꺾인 연결선[E] 65"/>
              <p:cNvCxnSpPr>
                <a:stCxn id="48" idx="3"/>
                <a:endCxn id="50" idx="1"/>
              </p:cNvCxnSpPr>
              <p:nvPr/>
            </p:nvCxnSpPr>
            <p:spPr bwMode="auto">
              <a:xfrm flipV="1">
                <a:off x="2868755" y="595220"/>
                <a:ext cx="766827" cy="1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꺾인 연결선[E] 66"/>
              <p:cNvCxnSpPr>
                <a:stCxn id="50" idx="2"/>
                <a:endCxn id="75" idx="0"/>
              </p:cNvCxnSpPr>
              <p:nvPr/>
            </p:nvCxnSpPr>
            <p:spPr bwMode="auto">
              <a:xfrm rot="5400000">
                <a:off x="3008190" y="1798"/>
                <a:ext cx="642545" cy="2419862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[R] 67"/>
              <p:cNvCxnSpPr>
                <a:stCxn id="50" idx="2"/>
              </p:cNvCxnSpPr>
              <p:nvPr/>
            </p:nvCxnSpPr>
            <p:spPr bwMode="auto">
              <a:xfrm>
                <a:off x="4539393" y="890457"/>
                <a:ext cx="1" cy="6425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꺾인 연결선[E] 68"/>
              <p:cNvCxnSpPr/>
              <p:nvPr/>
            </p:nvCxnSpPr>
            <p:spPr bwMode="auto">
              <a:xfrm>
                <a:off x="5454052" y="1827990"/>
                <a:ext cx="1055091" cy="543893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꺾인 연결선[E] 69"/>
              <p:cNvCxnSpPr>
                <a:stCxn id="75" idx="1"/>
              </p:cNvCxnSpPr>
              <p:nvPr/>
            </p:nvCxnSpPr>
            <p:spPr bwMode="auto">
              <a:xfrm rot="10800000" flipV="1">
                <a:off x="1061133" y="1825667"/>
                <a:ext cx="12700" cy="4318834"/>
              </a:xfrm>
              <a:prstGeom prst="bentConnector3">
                <a:avLst>
                  <a:gd name="adj1" fmla="val 18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[R] 70"/>
              <p:cNvCxnSpPr>
                <a:stCxn id="79" idx="1"/>
              </p:cNvCxnSpPr>
              <p:nvPr/>
            </p:nvCxnSpPr>
            <p:spPr bwMode="auto">
              <a:xfrm flipH="1" flipV="1">
                <a:off x="831378" y="2642432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[R] 71"/>
              <p:cNvCxnSpPr>
                <a:stCxn id="78" idx="1"/>
              </p:cNvCxnSpPr>
              <p:nvPr/>
            </p:nvCxnSpPr>
            <p:spPr bwMode="auto">
              <a:xfrm flipH="1" flipV="1">
                <a:off x="831376" y="3343481"/>
                <a:ext cx="229760" cy="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[R] 72"/>
              <p:cNvCxnSpPr>
                <a:stCxn id="81" idx="1"/>
              </p:cNvCxnSpPr>
              <p:nvPr/>
            </p:nvCxnSpPr>
            <p:spPr bwMode="auto">
              <a:xfrm flipH="1" flipV="1">
                <a:off x="831376" y="4042743"/>
                <a:ext cx="229757" cy="20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직선 연결선[R] 73"/>
              <p:cNvCxnSpPr>
                <a:stCxn id="82" idx="1"/>
              </p:cNvCxnSpPr>
              <p:nvPr/>
            </p:nvCxnSpPr>
            <p:spPr bwMode="auto">
              <a:xfrm flipH="1">
                <a:off x="831376" y="4747163"/>
                <a:ext cx="229757" cy="37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직선 연결선[R] 74"/>
              <p:cNvCxnSpPr>
                <a:stCxn id="83" idx="1"/>
              </p:cNvCxnSpPr>
              <p:nvPr/>
            </p:nvCxnSpPr>
            <p:spPr bwMode="auto">
              <a:xfrm flipH="1">
                <a:off x="831376" y="5446625"/>
                <a:ext cx="229757" cy="47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직선 연결선[R] 75"/>
              <p:cNvCxnSpPr/>
              <p:nvPr/>
            </p:nvCxnSpPr>
            <p:spPr bwMode="auto">
              <a:xfrm flipH="1">
                <a:off x="6509142" y="2961859"/>
                <a:ext cx="1" cy="15149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직선 연결선[R] 76"/>
              <p:cNvCxnSpPr/>
              <p:nvPr/>
            </p:nvCxnSpPr>
            <p:spPr bwMode="auto">
              <a:xfrm flipH="1">
                <a:off x="3420094" y="4042743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[R] 77"/>
              <p:cNvCxnSpPr/>
              <p:nvPr/>
            </p:nvCxnSpPr>
            <p:spPr bwMode="auto">
              <a:xfrm flipH="1">
                <a:off x="3420094" y="3336129"/>
                <a:ext cx="20464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[R] 78"/>
              <p:cNvCxnSpPr/>
              <p:nvPr/>
            </p:nvCxnSpPr>
            <p:spPr bwMode="auto">
              <a:xfrm flipH="1">
                <a:off x="3420094" y="2629515"/>
                <a:ext cx="20464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직선 연결선[R] 79"/>
              <p:cNvCxnSpPr/>
              <p:nvPr/>
            </p:nvCxnSpPr>
            <p:spPr bwMode="auto">
              <a:xfrm flipH="1" flipV="1">
                <a:off x="3420094" y="4747162"/>
                <a:ext cx="204642" cy="37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직선 연결선[R] 80"/>
              <p:cNvCxnSpPr/>
              <p:nvPr/>
            </p:nvCxnSpPr>
            <p:spPr bwMode="auto">
              <a:xfrm flipH="1">
                <a:off x="3420094" y="5455971"/>
                <a:ext cx="2046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꺾인 연결선[E] 81"/>
              <p:cNvCxnSpPr/>
              <p:nvPr/>
            </p:nvCxnSpPr>
            <p:spPr bwMode="auto">
              <a:xfrm rot="10800000" flipH="1" flipV="1">
                <a:off x="3624734" y="1827990"/>
                <a:ext cx="1" cy="4341322"/>
              </a:xfrm>
              <a:prstGeom prst="bentConnector3">
                <a:avLst>
                  <a:gd name="adj1" fmla="val -2286000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3" name="직사각형 82"/>
              <p:cNvSpPr/>
              <p:nvPr/>
            </p:nvSpPr>
            <p:spPr bwMode="auto">
              <a:xfrm>
                <a:off x="5594483" y="4449851"/>
                <a:ext cx="1829317" cy="589976"/>
              </a:xfrm>
              <a:prstGeom prst="rect">
                <a:avLst/>
              </a:prstGeom>
              <a:solidFill>
                <a:srgbClr val="FFC000">
                  <a:alpha val="55000"/>
                </a:srgbClr>
              </a:solidFill>
              <a:ln w="31750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알람 시스템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84" name="꺾인 연결선[E] 83"/>
              <p:cNvCxnSpPr/>
              <p:nvPr/>
            </p:nvCxnSpPr>
            <p:spPr bwMode="auto">
              <a:xfrm rot="5400000" flipH="1" flipV="1">
                <a:off x="3615667" y="3543690"/>
                <a:ext cx="1397338" cy="4389611"/>
              </a:xfrm>
              <a:prstGeom prst="bentConnector3">
                <a:avLst>
                  <a:gd name="adj1" fmla="val -1636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" name="꺾인 연결선[E] 47"/>
            <p:cNvCxnSpPr/>
            <p:nvPr/>
          </p:nvCxnSpPr>
          <p:spPr bwMode="auto">
            <a:xfrm rot="5400000" flipH="1" flipV="1">
              <a:off x="5031487" y="4642831"/>
              <a:ext cx="1424473" cy="1969747"/>
            </a:xfrm>
            <a:prstGeom prst="bentConnector3">
              <a:avLst>
                <a:gd name="adj1" fmla="val -16048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5245"/>
            <a:ext cx="7740268" cy="50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5514</TotalTime>
  <Words>285</Words>
  <Application>Microsoft Macintosh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맑은 고딕</vt:lpstr>
      <vt:lpstr>HY울릉도B</vt:lpstr>
      <vt:lpstr>HY울릉도M</vt:lpstr>
      <vt:lpstr>HY헤드라인M</vt:lpstr>
      <vt:lpstr>Times New Roman</vt:lpstr>
      <vt:lpstr>Wingdings</vt:lpstr>
      <vt:lpstr>Arial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Microsoft Office 사용자</cp:lastModifiedBy>
  <cp:revision>499</cp:revision>
  <cp:lastPrinted>2001-07-23T08:42:52Z</cp:lastPrinted>
  <dcterms:created xsi:type="dcterms:W3CDTF">2011-02-22T01:37:12Z</dcterms:created>
  <dcterms:modified xsi:type="dcterms:W3CDTF">2017-05-26T08:18:45Z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