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 smtClean="0"/>
              <a:t>Inung Bagus Prasetyo (034)</a:t>
            </a:r>
            <a:br>
              <a:rPr lang="id-ID" sz="3600" dirty="0" smtClean="0"/>
            </a:br>
            <a:r>
              <a:rPr lang="id-ID" sz="3600" dirty="0" smtClean="0"/>
              <a:t>Rangga Aditya(028)</a:t>
            </a:r>
            <a:br>
              <a:rPr lang="id-ID" sz="3600" dirty="0" smtClean="0"/>
            </a:br>
            <a:r>
              <a:rPr lang="id-ID" sz="3600" dirty="0" smtClean="0"/>
              <a:t>Anggie Raden (044)</a:t>
            </a:r>
            <a:br>
              <a:rPr lang="id-ID" sz="3600" dirty="0" smtClean="0"/>
            </a:br>
            <a:r>
              <a:rPr lang="id-ID" sz="3600" dirty="0"/>
              <a:t/>
            </a:r>
            <a:br>
              <a:rPr lang="id-ID" sz="3600" dirty="0"/>
            </a:br>
            <a:r>
              <a:rPr lang="id-ID" sz="3600" dirty="0" smtClean="0"/>
              <a:t/>
            </a:r>
            <a:br>
              <a:rPr lang="id-ID" sz="3600" dirty="0" smtClean="0"/>
            </a:b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Tugas besar java : inventaris kelas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068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- Enkapsulasi</a:t>
            </a:r>
          </a:p>
          <a:p>
            <a:r>
              <a:rPr lang="id-ID" dirty="0" smtClean="0"/>
              <a:t>- Overloading (Construtor)</a:t>
            </a:r>
          </a:p>
          <a:p>
            <a:r>
              <a:rPr lang="id-ID" dirty="0" smtClean="0"/>
              <a:t>- Overiding</a:t>
            </a:r>
          </a:p>
          <a:p>
            <a:r>
              <a:rPr lang="id-ID" dirty="0" smtClean="0"/>
              <a:t>- Abstract Class</a:t>
            </a:r>
          </a:p>
          <a:p>
            <a:r>
              <a:rPr lang="id-ID" dirty="0" smtClean="0"/>
              <a:t>- Exeption Handling</a:t>
            </a:r>
          </a:p>
          <a:p>
            <a:r>
              <a:rPr lang="id-ID" dirty="0" smtClean="0"/>
              <a:t>- Saving Object</a:t>
            </a:r>
          </a:p>
          <a:p>
            <a:r>
              <a:rPr lang="id-ID" dirty="0" smtClean="0"/>
              <a:t>- Load Object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571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GUI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- Database Sqlite</a:t>
            </a:r>
          </a:p>
          <a:p>
            <a:r>
              <a:rPr lang="id-ID" dirty="0" smtClean="0"/>
              <a:t>- Login dengan ID yang didaftarkan didatabase</a:t>
            </a:r>
          </a:p>
          <a:p>
            <a:r>
              <a:rPr lang="id-ID" dirty="0" smtClean="0"/>
              <a:t>- Menu dan Inputan flexible terhadap user . Dengan digunakan</a:t>
            </a:r>
          </a:p>
          <a:p>
            <a:pPr lvl="4"/>
            <a:r>
              <a:rPr lang="id-ID" dirty="0" smtClean="0"/>
              <a:t>- Checkbox</a:t>
            </a:r>
          </a:p>
          <a:p>
            <a:pPr lvl="4"/>
            <a:r>
              <a:rPr lang="id-ID" dirty="0" smtClean="0"/>
              <a:t>- Slider</a:t>
            </a:r>
          </a:p>
          <a:p>
            <a:pPr marL="265113" lvl="4"/>
            <a:r>
              <a:rPr lang="id-ID" sz="2000" dirty="0" smtClean="0"/>
              <a:t>- Tampilan hasil inputan menggunakan Jlabel yang terhubung database</a:t>
            </a:r>
          </a:p>
        </p:txBody>
      </p:sp>
    </p:spTree>
    <p:extLst>
      <p:ext uri="{BB962C8B-B14F-4D97-AF65-F5344CB8AC3E}">
        <p14:creationId xmlns:p14="http://schemas.microsoft.com/office/powerpoint/2010/main" val="4600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2800" dirty="0" smtClean="0"/>
              <a:t>TERIMA KASIH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67322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72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Inung Bagus Prasetyo (034) Rangga Aditya(028) Anggie Raden (044)   </vt:lpstr>
      <vt:lpstr>Konsep OOP</vt:lpstr>
      <vt:lpstr>Fitur GUI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Inung Bagus Prasetyo (034) Rangga Aditya(028) Anggie Raden (044)   </dc:title>
  <dc:creator>inung</dc:creator>
  <cp:lastModifiedBy>inung</cp:lastModifiedBy>
  <cp:revision>5</cp:revision>
  <dcterms:created xsi:type="dcterms:W3CDTF">2015-06-07T23:29:35Z</dcterms:created>
  <dcterms:modified xsi:type="dcterms:W3CDTF">2015-06-08T00:00:21Z</dcterms:modified>
</cp:coreProperties>
</file>