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学生管理系统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29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4BDD-C6B5-4052-8CA7-27D23D72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过去我们做了什么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688EC-EBE0-47A3-A379-4CA38357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1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F3BD-83F4-4CB1-BA55-AAF4558F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过程是怎样的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05AAA-3A98-471F-BC93-D5C392B4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5760-73CF-4D02-8375-F5278FD8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将来我们如何计划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C63A9-826F-4E31-AFA7-8B3A8137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0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学生管理系统</vt:lpstr>
      <vt:lpstr>过去我们做了什么</vt:lpstr>
      <vt:lpstr>过程是怎样的</vt:lpstr>
      <vt:lpstr>将来我们如何计划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模板样式字体等内容不限</dc:title>
  <dc:creator>Administrator</dc:creator>
  <cp:lastModifiedBy>丁杰</cp:lastModifiedBy>
  <cp:revision>4</cp:revision>
  <dcterms:created xsi:type="dcterms:W3CDTF">2015-10-26T08:31:43Z</dcterms:created>
  <dcterms:modified xsi:type="dcterms:W3CDTF">2017-09-22T13:14:47Z</dcterms:modified>
</cp:coreProperties>
</file>