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04A4B6-6E06-4794-BCAB-9213898D8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0FF4A93-832B-40DF-A76E-BBF93F8AD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C1D40C-5FB0-4159-9C2E-298F536D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8FF97CD-1865-4C59-B298-D4738AEF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A4C9E0-AAAB-410C-9098-D84CBA0B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7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484831-C251-4EA6-A6C6-DB90686F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DA18651-F2A4-43E0-AC7A-59928614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A043F1-0310-45E9-BA83-EA2D3809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50B53B0-FE46-433E-B4BE-A0D5BE30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06831DA-E4A7-4CF6-8E04-4515B676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3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03119B3-FA3E-48A9-A766-6265B6FD7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491D124-AAEE-4EA7-8FA5-960B7CD1E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E7CB0F9-8F5A-495C-B76F-98A50E55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06525F-C040-427A-A273-7A59DD5A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FC8D3AF-8953-4B83-BBC8-EA731FD4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86FE37-8B4D-43AD-A61C-1998C162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5DDAFF4-0E55-416B-B80F-C700A52B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3C9CADB-AB27-49DA-A8F8-9D198B95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01C34B-FF29-46E7-BCD8-20BCD382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0FD432-F418-4288-AA03-F64BAEF7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40E77F-0EB7-45B3-8601-1834BDC7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238D547-85D7-4514-A0BC-4E99C3B8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5D273C6-9087-4F11-BEF3-31564B64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D3A354-581B-4F97-AF40-34568CDF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903FA5-5E2A-4DC8-AEFB-C76D8BC7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1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A43389-3373-467E-9382-D61086D6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3154106-A961-4E20-87F8-2FADD1279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3209203-9FBE-4ABF-9C99-72E83E817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799E4F9-4BBB-425C-93F7-86690472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BA29039-AF7E-4042-B304-499A65B2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642CEFB-073C-489A-B7A9-142B6F8D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7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883C2EF-0FB4-45B3-8BAF-781A9333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94ECD43-0431-4277-A20E-DE779987B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1339FF2-6D9A-4789-8BC3-2A6BA5290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E3E39C5-3767-431B-AEC3-A230DAF0F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DDFDF66-F1BF-405A-A821-9FA019D1F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CF0BDEC-4B86-4F73-A4ED-5C8B8306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7CD3DCB-44DF-4D4A-B5C5-3E4848CD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B7E52AB-BED4-42BF-8574-B7F0FB79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0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572D7D-6013-40A7-A4A1-9D634B5D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54E16F0-4F1E-448E-8E95-D82ED231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DBAA7F9-9088-477F-90A1-4982BE29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BA2F9-348F-40B4-8177-19A2D861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07BE3DC3-329E-4E1E-A9B7-50E5ECAD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A22B6E0-AB30-4AF8-9B9B-3C173E60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3DF2326-5E8A-43EB-829F-ECA48E86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3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64588C-C02F-4426-9B4F-81D44240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8A5E4C2-0535-4947-A5BF-2761F69D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1BA25BA-D19E-4F11-A798-918B42424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0B53762-E034-486D-896C-1DA9BA80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831A2AB-F5B6-4855-A755-DF4E3E03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0173D44-73C6-49CA-86E4-AC56A93F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97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C12089-261E-4D96-9104-CD3963E0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82E6A91-1F8C-498E-B788-97AC42E5A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47F9BDE-426C-4E75-B94D-E0E483B8E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729AD7-7084-48FE-8E44-E09F1230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7884-5903-414B-95E9-D8F82DA7F28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B1AC4FA-BDB2-4D75-BD89-60ABB84C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3A2D09C-C25C-4A8C-A0CE-791A0CB3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3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0437989-EB66-46CC-B279-3073449C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929C572-AD37-44E4-81BA-B3EF206E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B2945E-8F57-4086-A123-4D7B9B437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7884-5903-414B-95E9-D8F82DA7F288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908725-F7F5-419C-87B9-2F804C9A6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E049C72-ABC2-46C8-9965-DBAA5A3E3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884B0-196B-4277-A48B-7629C5DFF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6A33E1-114F-40BB-9AED-64B1ADCE6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672B117-CB9F-4CEB-8055-D3E2C6B65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20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01BA401F-1C6B-4628-9DF6-1043EFA7411B}"/>
              </a:ext>
            </a:extLst>
          </p:cNvPr>
          <p:cNvSpPr/>
          <p:nvPr/>
        </p:nvSpPr>
        <p:spPr>
          <a:xfrm>
            <a:off x="753979" y="818147"/>
            <a:ext cx="11169080" cy="52136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DDFDE45-3861-44F1-ABE7-F11CF3DB85EE}"/>
              </a:ext>
            </a:extLst>
          </p:cNvPr>
          <p:cNvSpPr/>
          <p:nvPr/>
        </p:nvSpPr>
        <p:spPr>
          <a:xfrm>
            <a:off x="998376" y="1082351"/>
            <a:ext cx="7268546" cy="4665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2E10B9D-520A-4E80-96A2-94D95E20BDFE}"/>
              </a:ext>
            </a:extLst>
          </p:cNvPr>
          <p:cNvSpPr/>
          <p:nvPr/>
        </p:nvSpPr>
        <p:spPr>
          <a:xfrm>
            <a:off x="8707021" y="1092336"/>
            <a:ext cx="2775939" cy="39578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0268B66-FD76-4E3C-BA7E-392024454665}"/>
              </a:ext>
            </a:extLst>
          </p:cNvPr>
          <p:cNvSpPr/>
          <p:nvPr/>
        </p:nvSpPr>
        <p:spPr>
          <a:xfrm>
            <a:off x="9343100" y="1494127"/>
            <a:ext cx="1503779" cy="1456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81C0077B-3582-48AF-919A-C72AFB6F0EC6}"/>
              </a:ext>
            </a:extLst>
          </p:cNvPr>
          <p:cNvSpPr/>
          <p:nvPr/>
        </p:nvSpPr>
        <p:spPr>
          <a:xfrm>
            <a:off x="9343100" y="3071254"/>
            <a:ext cx="1503779" cy="17155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직책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입사일자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급여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418DF24-F902-40B5-BF90-71C1EEB4ECAC}"/>
              </a:ext>
            </a:extLst>
          </p:cNvPr>
          <p:cNvSpPr/>
          <p:nvPr/>
        </p:nvSpPr>
        <p:spPr>
          <a:xfrm>
            <a:off x="8964706" y="1308847"/>
            <a:ext cx="2228918" cy="3655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xmlns="" id="{BAC53B3D-9862-4C68-9FB7-EAA7A9A3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397931"/>
              </p:ext>
            </p:extLst>
          </p:nvPr>
        </p:nvGraphicFramePr>
        <p:xfrm>
          <a:off x="1215099" y="1939457"/>
          <a:ext cx="6817279" cy="3385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897">
                  <a:extLst>
                    <a:ext uri="{9D8B030D-6E8A-4147-A177-3AD203B41FA5}">
                      <a16:colId xmlns:a16="http://schemas.microsoft.com/office/drawing/2014/main" xmlns="" val="1792675933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xmlns="" val="1450870937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xmlns="" val="2451311334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xmlns="" val="816543965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xmlns="" val="3589768451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xmlns="" val="4099943283"/>
                    </a:ext>
                  </a:extLst>
                </a:gridCol>
                <a:gridCol w="973897">
                  <a:extLst>
                    <a:ext uri="{9D8B030D-6E8A-4147-A177-3AD203B41FA5}">
                      <a16:colId xmlns:a16="http://schemas.microsoft.com/office/drawing/2014/main" xmlns="" val="1070490600"/>
                    </a:ext>
                  </a:extLst>
                </a:gridCol>
              </a:tblGrid>
              <a:tr h="3951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직책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아이디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입사일자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급여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4465740"/>
                  </a:ext>
                </a:extLst>
              </a:tr>
              <a:tr h="2200238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7077800"/>
                  </a:ext>
                </a:extLst>
              </a:tr>
              <a:tr h="395113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1787588"/>
                  </a:ext>
                </a:extLst>
              </a:tr>
              <a:tr h="395113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563166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075C830-D1C0-4A3B-90D4-9E89E8C96749}"/>
              </a:ext>
            </a:extLst>
          </p:cNvPr>
          <p:cNvSpPr/>
          <p:nvPr/>
        </p:nvSpPr>
        <p:spPr>
          <a:xfrm>
            <a:off x="2474752" y="1384183"/>
            <a:ext cx="4924338" cy="352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검색할 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46885A-394A-462D-83D0-602A760727B6}"/>
              </a:ext>
            </a:extLst>
          </p:cNvPr>
          <p:cNvSpPr txBox="1"/>
          <p:nvPr/>
        </p:nvSpPr>
        <p:spPr>
          <a:xfrm>
            <a:off x="998376" y="1082351"/>
            <a:ext cx="14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직원검색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xmlns="" id="{FF83CF9C-07E9-4E75-996D-D5726193A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947160"/>
              </p:ext>
            </p:extLst>
          </p:nvPr>
        </p:nvGraphicFramePr>
        <p:xfrm>
          <a:off x="8572797" y="5396753"/>
          <a:ext cx="321603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013">
                  <a:extLst>
                    <a:ext uri="{9D8B030D-6E8A-4147-A177-3AD203B41FA5}">
                      <a16:colId xmlns:a16="http://schemas.microsoft.com/office/drawing/2014/main" xmlns="" val="1104487515"/>
                    </a:ext>
                  </a:extLst>
                </a:gridCol>
                <a:gridCol w="1072013">
                  <a:extLst>
                    <a:ext uri="{9D8B030D-6E8A-4147-A177-3AD203B41FA5}">
                      <a16:colId xmlns:a16="http://schemas.microsoft.com/office/drawing/2014/main" xmlns="" val="2053057459"/>
                    </a:ext>
                  </a:extLst>
                </a:gridCol>
                <a:gridCol w="1072013">
                  <a:extLst>
                    <a:ext uri="{9D8B030D-6E8A-4147-A177-3AD203B41FA5}">
                      <a16:colId xmlns:a16="http://schemas.microsoft.com/office/drawing/2014/main" xmlns="" val="2078775459"/>
                    </a:ext>
                  </a:extLst>
                </a:gridCol>
              </a:tblGrid>
              <a:tr h="1669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직원등록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직원수정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직원삭제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107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5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A2FDAD1-BAC3-443B-8658-304B60722638}"/>
              </a:ext>
            </a:extLst>
          </p:cNvPr>
          <p:cNvSpPr/>
          <p:nvPr/>
        </p:nvSpPr>
        <p:spPr>
          <a:xfrm>
            <a:off x="1977656" y="935665"/>
            <a:ext cx="419986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2CB3AA0-C0F5-4AA2-A8B2-BE69EDA659F3}"/>
              </a:ext>
            </a:extLst>
          </p:cNvPr>
          <p:cNvSpPr/>
          <p:nvPr/>
        </p:nvSpPr>
        <p:spPr>
          <a:xfrm>
            <a:off x="1977656" y="1435396"/>
            <a:ext cx="4199860" cy="3838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1EA1178C-4EAC-4FE2-A26F-D449C0CDCC7A}"/>
              </a:ext>
            </a:extLst>
          </p:cNvPr>
          <p:cNvSpPr/>
          <p:nvPr/>
        </p:nvSpPr>
        <p:spPr>
          <a:xfrm>
            <a:off x="2230180" y="5465135"/>
            <a:ext cx="1679944" cy="308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4C1A7EE-5795-4F5A-AAE8-03199A93077E}"/>
              </a:ext>
            </a:extLst>
          </p:cNvPr>
          <p:cNvSpPr/>
          <p:nvPr/>
        </p:nvSpPr>
        <p:spPr>
          <a:xfrm>
            <a:off x="4162647" y="5465135"/>
            <a:ext cx="1679944" cy="3083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1B76F92-B735-4B91-971D-895FDFA8FF98}"/>
              </a:ext>
            </a:extLst>
          </p:cNvPr>
          <p:cNvSpPr/>
          <p:nvPr/>
        </p:nvSpPr>
        <p:spPr>
          <a:xfrm>
            <a:off x="4162647" y="1648047"/>
            <a:ext cx="1780953" cy="47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377D6F1-39A3-4F60-9DEC-367A7CD7D76F}"/>
              </a:ext>
            </a:extLst>
          </p:cNvPr>
          <p:cNvSpPr/>
          <p:nvPr/>
        </p:nvSpPr>
        <p:spPr>
          <a:xfrm>
            <a:off x="4162647" y="2387010"/>
            <a:ext cx="1780953" cy="47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990BE5E-2F7F-4FDB-AFDD-65BDCD6C96E6}"/>
              </a:ext>
            </a:extLst>
          </p:cNvPr>
          <p:cNvSpPr/>
          <p:nvPr/>
        </p:nvSpPr>
        <p:spPr>
          <a:xfrm>
            <a:off x="4162646" y="3099391"/>
            <a:ext cx="1780953" cy="47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D71CF00-ABE7-47E5-BB39-76F0F5DE351E}"/>
              </a:ext>
            </a:extLst>
          </p:cNvPr>
          <p:cNvSpPr/>
          <p:nvPr/>
        </p:nvSpPr>
        <p:spPr>
          <a:xfrm>
            <a:off x="4162646" y="3811772"/>
            <a:ext cx="1780953" cy="47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CE53973-F178-4E21-9030-45E3E2C4F8E5}"/>
              </a:ext>
            </a:extLst>
          </p:cNvPr>
          <p:cNvSpPr/>
          <p:nvPr/>
        </p:nvSpPr>
        <p:spPr>
          <a:xfrm>
            <a:off x="4162645" y="4428458"/>
            <a:ext cx="1780953" cy="478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2291A3FF-74C3-4C99-A6B8-8E37DF213519}"/>
              </a:ext>
            </a:extLst>
          </p:cNvPr>
          <p:cNvSpPr/>
          <p:nvPr/>
        </p:nvSpPr>
        <p:spPr>
          <a:xfrm>
            <a:off x="2062716" y="1616149"/>
            <a:ext cx="1780953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E173C1E-FEE6-46F8-8E72-D8EF9EC85251}"/>
              </a:ext>
            </a:extLst>
          </p:cNvPr>
          <p:cNvSpPr/>
          <p:nvPr/>
        </p:nvSpPr>
        <p:spPr>
          <a:xfrm>
            <a:off x="2062716" y="2387010"/>
            <a:ext cx="1780953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C1916BA3-AB96-4DA3-B132-73E518EBC5EB}"/>
              </a:ext>
            </a:extLst>
          </p:cNvPr>
          <p:cNvSpPr/>
          <p:nvPr/>
        </p:nvSpPr>
        <p:spPr>
          <a:xfrm>
            <a:off x="2062716" y="3099391"/>
            <a:ext cx="1780953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PWCH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2C349CEC-96E4-4868-BE89-C23ED144773E}"/>
              </a:ext>
            </a:extLst>
          </p:cNvPr>
          <p:cNvSpPr/>
          <p:nvPr/>
        </p:nvSpPr>
        <p:spPr>
          <a:xfrm>
            <a:off x="2062716" y="3779874"/>
            <a:ext cx="1780953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1E6C81CB-B759-4C10-9DFE-56FC4883E492}"/>
              </a:ext>
            </a:extLst>
          </p:cNvPr>
          <p:cNvSpPr/>
          <p:nvPr/>
        </p:nvSpPr>
        <p:spPr>
          <a:xfrm>
            <a:off x="2062716" y="4380613"/>
            <a:ext cx="1780953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1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8209DD8-318B-4E7B-A52D-7E45DA663AAC}"/>
              </a:ext>
            </a:extLst>
          </p:cNvPr>
          <p:cNvSpPr/>
          <p:nvPr/>
        </p:nvSpPr>
        <p:spPr>
          <a:xfrm>
            <a:off x="762000" y="820615"/>
            <a:ext cx="10937631" cy="5615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0D4FC7E-B02E-4782-8F62-165F84636D74}"/>
              </a:ext>
            </a:extLst>
          </p:cNvPr>
          <p:cNvSpPr/>
          <p:nvPr/>
        </p:nvSpPr>
        <p:spPr>
          <a:xfrm>
            <a:off x="996463" y="1008185"/>
            <a:ext cx="8229600" cy="502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D74CDC9-6551-48B0-8EA0-39B63B2A2196}"/>
              </a:ext>
            </a:extLst>
          </p:cNvPr>
          <p:cNvSpPr/>
          <p:nvPr/>
        </p:nvSpPr>
        <p:spPr>
          <a:xfrm>
            <a:off x="9378462" y="1008185"/>
            <a:ext cx="2215661" cy="502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7753CC7-7EF5-41A5-9439-5DB847973943}"/>
              </a:ext>
            </a:extLst>
          </p:cNvPr>
          <p:cNvSpPr/>
          <p:nvPr/>
        </p:nvSpPr>
        <p:spPr>
          <a:xfrm>
            <a:off x="9378462" y="1113692"/>
            <a:ext cx="2215661" cy="363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80D9965-EC07-4347-9031-6FD4FE6D90F3}"/>
              </a:ext>
            </a:extLst>
          </p:cNvPr>
          <p:cNvSpPr/>
          <p:nvPr/>
        </p:nvSpPr>
        <p:spPr>
          <a:xfrm>
            <a:off x="9378461" y="1582615"/>
            <a:ext cx="2215661" cy="3985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A037B32C-EEB6-49DE-89EB-C4AC6900824B}"/>
              </a:ext>
            </a:extLst>
          </p:cNvPr>
          <p:cNvSpPr/>
          <p:nvPr/>
        </p:nvSpPr>
        <p:spPr>
          <a:xfrm>
            <a:off x="9495692" y="5662246"/>
            <a:ext cx="902677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6F9EE74-6227-4FCD-8837-3F8B54BB3CA2}"/>
              </a:ext>
            </a:extLst>
          </p:cNvPr>
          <p:cNvSpPr/>
          <p:nvPr/>
        </p:nvSpPr>
        <p:spPr>
          <a:xfrm>
            <a:off x="10544907" y="5662246"/>
            <a:ext cx="902677" cy="28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276865" y="1400432"/>
            <a:ext cx="2273643" cy="170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7172" y="1400432"/>
            <a:ext cx="2273643" cy="170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591617" y="1400432"/>
            <a:ext cx="2273643" cy="170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9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A7CA7ECD-6936-42A7-993C-EFE05652D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26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용선</dc:creator>
  <cp:lastModifiedBy>Canon</cp:lastModifiedBy>
  <cp:revision>16</cp:revision>
  <dcterms:created xsi:type="dcterms:W3CDTF">2020-04-17T12:41:59Z</dcterms:created>
  <dcterms:modified xsi:type="dcterms:W3CDTF">2020-04-24T00:28:38Z</dcterms:modified>
</cp:coreProperties>
</file>