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72" r:id="rId4"/>
    <p:sldId id="266" r:id="rId5"/>
    <p:sldId id="268" r:id="rId6"/>
    <p:sldId id="269" r:id="rId7"/>
    <p:sldId id="270" r:id="rId8"/>
    <p:sldId id="271" r:id="rId9"/>
    <p:sldId id="262" r:id="rId10"/>
    <p:sldId id="257" r:id="rId11"/>
    <p:sldId id="258" r:id="rId12"/>
    <p:sldId id="261" r:id="rId13"/>
    <p:sldId id="259" r:id="rId14"/>
    <p:sldId id="263" r:id="rId15"/>
    <p:sldId id="260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2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3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3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1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2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F12C-7272-4FD9-B42D-F7BD0B64BBB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3978-C932-41C1-9195-318121993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</p:spPr>
        <p:txBody>
          <a:bodyPr/>
          <a:lstStyle/>
          <a:p>
            <a:r>
              <a:rPr lang="ko-KR" altLang="en-US" dirty="0" smtClean="0"/>
              <a:t>사용자 요구사항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17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dao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43"/>
            <a:ext cx="12192000" cy="46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6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20" y="1323203"/>
            <a:ext cx="9030960" cy="5534797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클래스 다이어그램</a:t>
            </a:r>
            <a:r>
              <a:rPr lang="en-US" altLang="ko-KR" sz="4400" dirty="0" smtClean="0"/>
              <a:t>_</a:t>
            </a:r>
            <a:r>
              <a:rPr lang="en-US" altLang="ko-KR" sz="4400" dirty="0" err="1" smtClean="0"/>
              <a:t>dao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1708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659"/>
            <a:ext cx="12192000" cy="6069341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클래스 다이어그램</a:t>
            </a:r>
            <a:r>
              <a:rPr lang="en-US" altLang="ko-KR" sz="4400" dirty="0" smtClean="0"/>
              <a:t>_</a:t>
            </a:r>
            <a:r>
              <a:rPr lang="en-US" altLang="ko-KR" sz="4400" dirty="0" err="1" smtClean="0"/>
              <a:t>view_frame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1905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827"/>
            <a:ext cx="12192000" cy="5894173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클래스 다이어그램</a:t>
            </a:r>
            <a:r>
              <a:rPr lang="en-US" altLang="ko-KR" sz="4400" dirty="0" smtClean="0"/>
              <a:t>_</a:t>
            </a:r>
            <a:r>
              <a:rPr lang="en-US" altLang="ko-KR" sz="4400" dirty="0" err="1" smtClean="0"/>
              <a:t>view_panel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8986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9" y="1795371"/>
            <a:ext cx="4906060" cy="3143689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클래스 다이어그램</a:t>
            </a:r>
            <a:r>
              <a:rPr lang="en-US" altLang="ko-KR" sz="4400" dirty="0" smtClean="0"/>
              <a:t>_</a:t>
            </a:r>
            <a:r>
              <a:rPr lang="ko-KR" altLang="en-US" sz="4400" dirty="0" smtClean="0"/>
              <a:t>기타</a:t>
            </a:r>
            <a:endParaRPr lang="ko-KR" altLang="en-US" sz="4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739" y="1795371"/>
            <a:ext cx="691611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9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42" y="1761892"/>
            <a:ext cx="6916115" cy="333421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0"/>
            <a:ext cx="12192000" cy="8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 smtClean="0"/>
              <a:t>클래스 다이어그램</a:t>
            </a:r>
            <a:r>
              <a:rPr lang="en-US" altLang="ko-KR" sz="4400" dirty="0" smtClean="0"/>
              <a:t>_</a:t>
            </a:r>
            <a:r>
              <a:rPr lang="en-US" altLang="ko-KR" sz="4400" dirty="0" err="1" smtClean="0"/>
              <a:t>view_panel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299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79" y="86497"/>
            <a:ext cx="786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7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smtClean="0"/>
              <a:t>설계서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44" y="2038156"/>
            <a:ext cx="420111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2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smtClean="0"/>
              <a:t>설계서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직원등록창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252" y="1432673"/>
            <a:ext cx="3639058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4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smtClean="0"/>
              <a:t>설계서</a:t>
            </a:r>
            <a:r>
              <a:rPr lang="en-US" altLang="ko-KR" dirty="0" smtClean="0"/>
              <a:t>_</a:t>
            </a:r>
            <a:r>
              <a:rPr lang="ko-KR" altLang="en-US" dirty="0" smtClean="0"/>
              <a:t>계산화면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040"/>
            <a:ext cx="12192000" cy="609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7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smtClean="0"/>
              <a:t>설계서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매출관리창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492"/>
            <a:ext cx="12192000" cy="60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5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smtClean="0"/>
              <a:t>설계서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재고관리창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108"/>
            <a:ext cx="12192000" cy="60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1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smtClean="0"/>
              <a:t>설계서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제품주문창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827"/>
            <a:ext cx="12192000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3827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ko-KR" altLang="en-US" dirty="0" smtClean="0"/>
              <a:t>설계서</a:t>
            </a:r>
            <a:r>
              <a:rPr lang="en-US" altLang="ko-KR" dirty="0" smtClean="0"/>
              <a:t>_</a:t>
            </a:r>
            <a:r>
              <a:rPr lang="ko-KR" altLang="en-US" dirty="0" smtClean="0"/>
              <a:t>직원관리화면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827"/>
            <a:ext cx="12192000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1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1447045"/>
            <a:ext cx="641122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7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Office PowerPoint</Application>
  <PresentationFormat>와이드스크린</PresentationFormat>
  <Paragraphs>15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사용자 요구사항</vt:lpstr>
      <vt:lpstr>화면 설계서_로그인</vt:lpstr>
      <vt:lpstr>화면 설계서_직원등록창</vt:lpstr>
      <vt:lpstr>화면 설계서_계산화면</vt:lpstr>
      <vt:lpstr>화면 설계서_매출관리창</vt:lpstr>
      <vt:lpstr>화면 설계서_재고관리창</vt:lpstr>
      <vt:lpstr>화면 설계서_제품주문창</vt:lpstr>
      <vt:lpstr>화면 설계서_직원관리화면</vt:lpstr>
      <vt:lpstr>ER 다이어그램</vt:lpstr>
      <vt:lpstr>클래스 다이어그램_dao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31</cp:revision>
  <dcterms:created xsi:type="dcterms:W3CDTF">2020-04-23T08:48:46Z</dcterms:created>
  <dcterms:modified xsi:type="dcterms:W3CDTF">2020-04-23T09:17:37Z</dcterms:modified>
</cp:coreProperties>
</file>