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2" r:id="rId4"/>
    <p:sldId id="257" r:id="rId5"/>
    <p:sldId id="258" r:id="rId6"/>
    <p:sldId id="261" r:id="rId7"/>
    <p:sldId id="259" r:id="rId8"/>
    <p:sldId id="263" r:id="rId9"/>
    <p:sldId id="260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3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17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2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3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0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3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51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2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8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4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</p:spPr>
        <p:txBody>
          <a:bodyPr/>
          <a:lstStyle/>
          <a:p>
            <a:r>
              <a:rPr lang="ko-KR" altLang="en-US" dirty="0" smtClean="0"/>
              <a:t>사용자 요구사항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177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79" y="86497"/>
            <a:ext cx="7867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7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</p:spPr>
        <p:txBody>
          <a:bodyPr/>
          <a:lstStyle/>
          <a:p>
            <a:r>
              <a:rPr lang="ko-KR" altLang="en-US" dirty="0" smtClean="0"/>
              <a:t>화면 설계서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07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90" y="1447045"/>
            <a:ext cx="6411220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7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dao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243"/>
            <a:ext cx="12192000" cy="46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20" y="1323203"/>
            <a:ext cx="9030960" cy="5534797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0" y="0"/>
            <a:ext cx="12192000" cy="8402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smtClean="0"/>
              <a:t>클래스 다이어그램</a:t>
            </a:r>
            <a:r>
              <a:rPr lang="en-US" altLang="ko-KR" sz="4400" dirty="0" smtClean="0"/>
              <a:t>_</a:t>
            </a:r>
            <a:r>
              <a:rPr lang="en-US" altLang="ko-KR" sz="4400" dirty="0" err="1" smtClean="0"/>
              <a:t>dao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1708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659"/>
            <a:ext cx="12192000" cy="6069341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0" y="0"/>
            <a:ext cx="12192000" cy="8402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smtClean="0"/>
              <a:t>클래스 다이어그램</a:t>
            </a:r>
            <a:r>
              <a:rPr lang="en-US" altLang="ko-KR" sz="4400" dirty="0" smtClean="0"/>
              <a:t>_</a:t>
            </a:r>
            <a:r>
              <a:rPr lang="en-US" altLang="ko-KR" sz="4400" dirty="0" err="1" smtClean="0"/>
              <a:t>view_frame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1905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827"/>
            <a:ext cx="12192000" cy="5894173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0" y="0"/>
            <a:ext cx="12192000" cy="8402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smtClean="0"/>
              <a:t>클래스 다이어그램</a:t>
            </a:r>
            <a:r>
              <a:rPr lang="en-US" altLang="ko-KR" sz="4400" dirty="0" smtClean="0"/>
              <a:t>_</a:t>
            </a:r>
            <a:r>
              <a:rPr lang="en-US" altLang="ko-KR" sz="4400" dirty="0" err="1" smtClean="0"/>
              <a:t>view_panel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8986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9" y="1795371"/>
            <a:ext cx="4906060" cy="3143689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0" y="0"/>
            <a:ext cx="12192000" cy="8402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smtClean="0"/>
              <a:t>클래스 다이어그램</a:t>
            </a:r>
            <a:r>
              <a:rPr lang="en-US" altLang="ko-KR" sz="4400" dirty="0" smtClean="0"/>
              <a:t>_</a:t>
            </a:r>
            <a:r>
              <a:rPr lang="ko-KR" altLang="en-US" sz="4400" dirty="0" smtClean="0"/>
              <a:t>기타</a:t>
            </a:r>
            <a:endParaRPr lang="ko-KR" altLang="en-US" sz="4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739" y="1795371"/>
            <a:ext cx="6916115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9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42" y="1761892"/>
            <a:ext cx="6916115" cy="3334215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0" y="0"/>
            <a:ext cx="12192000" cy="8402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smtClean="0"/>
              <a:t>클래스 다이어그램</a:t>
            </a:r>
            <a:r>
              <a:rPr lang="en-US" altLang="ko-KR" sz="4400" dirty="0" smtClean="0"/>
              <a:t>_</a:t>
            </a:r>
            <a:r>
              <a:rPr lang="en-US" altLang="ko-KR" sz="4400" dirty="0" err="1" smtClean="0"/>
              <a:t>view_panel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299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와이드스크린</PresentationFormat>
  <Paragraphs>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사용자 요구사항</vt:lpstr>
      <vt:lpstr>화면 설계서</vt:lpstr>
      <vt:lpstr>ER 다이어그램</vt:lpstr>
      <vt:lpstr>클래스 다이어그램_dao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</dc:creator>
  <cp:lastModifiedBy>Canon</cp:lastModifiedBy>
  <cp:revision>16</cp:revision>
  <dcterms:created xsi:type="dcterms:W3CDTF">2020-04-23T08:48:46Z</dcterms:created>
  <dcterms:modified xsi:type="dcterms:W3CDTF">2020-04-23T09:01:37Z</dcterms:modified>
</cp:coreProperties>
</file>