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65" r:id="rId4"/>
    <p:sldId id="264" r:id="rId5"/>
    <p:sldId id="277" r:id="rId6"/>
    <p:sldId id="278" r:id="rId7"/>
    <p:sldId id="279" r:id="rId8"/>
    <p:sldId id="280" r:id="rId9"/>
    <p:sldId id="281" r:id="rId10"/>
    <p:sldId id="282" r:id="rId11"/>
    <p:sldId id="273" r:id="rId12"/>
    <p:sldId id="274" r:id="rId13"/>
    <p:sldId id="267" r:id="rId14"/>
    <p:sldId id="272" r:id="rId15"/>
    <p:sldId id="266" r:id="rId16"/>
    <p:sldId id="268" r:id="rId17"/>
    <p:sldId id="269" r:id="rId18"/>
    <p:sldId id="270" r:id="rId19"/>
    <p:sldId id="271" r:id="rId20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 varScale="1">
        <p:scale>
          <a:sx n="88" d="100"/>
          <a:sy n="88" d="100"/>
        </p:scale>
        <p:origin x="13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F12C-7272-4FD9-B42D-F7BD0B64BBBB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3978-C932-41C1-9195-318121993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3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F12C-7272-4FD9-B42D-F7BD0B64BBBB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3978-C932-41C1-9195-318121993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833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F12C-7272-4FD9-B42D-F7BD0B64BBBB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3978-C932-41C1-9195-318121993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174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F12C-7272-4FD9-B42D-F7BD0B64BBBB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3978-C932-41C1-9195-318121993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626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F12C-7272-4FD9-B42D-F7BD0B64BBBB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3978-C932-41C1-9195-318121993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63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F12C-7272-4FD9-B42D-F7BD0B64BBBB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3978-C932-41C1-9195-318121993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209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F12C-7272-4FD9-B42D-F7BD0B64BBBB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3978-C932-41C1-9195-318121993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7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F12C-7272-4FD9-B42D-F7BD0B64BBBB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3978-C932-41C1-9195-318121993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338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F12C-7272-4FD9-B42D-F7BD0B64BBBB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3978-C932-41C1-9195-318121993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510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F12C-7272-4FD9-B42D-F7BD0B64BBBB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3978-C932-41C1-9195-318121993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524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F12C-7272-4FD9-B42D-F7BD0B64BBBB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3978-C932-41C1-9195-318121993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989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6F12C-7272-4FD9-B42D-F7BD0B64BBBB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A3978-C932-41C1-9195-318121993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947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27914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ko-KR" altLang="en-US" sz="5400" dirty="0" err="1" smtClean="0">
                <a:solidFill>
                  <a:schemeClr val="accent6">
                    <a:lumMod val="75000"/>
                  </a:schemeClr>
                </a:solidFill>
              </a:rPr>
              <a:t>포스기</a:t>
            </a:r>
            <a:r>
              <a:rPr lang="ko-KR" altLang="en-US" sz="5400" dirty="0" smtClean="0">
                <a:solidFill>
                  <a:schemeClr val="accent6">
                    <a:lumMod val="75000"/>
                  </a:schemeClr>
                </a:solidFill>
              </a:rPr>
              <a:t> 프로젝트</a:t>
            </a:r>
            <a:endParaRPr lang="ko-KR" altLang="en-US" sz="5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62791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4</a:t>
            </a:r>
            <a:r>
              <a:rPr lang="ko-KR" altLang="en-US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조 김용선 김태균 노예슬</a:t>
            </a:r>
            <a:endParaRPr lang="ko-KR" altLang="en-US" sz="4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974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40259"/>
            <a:ext cx="5374739" cy="6017741"/>
          </a:xfrm>
          <a:prstGeom prst="rect">
            <a:avLst/>
          </a:prstGeom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0" y="0"/>
            <a:ext cx="12192000" cy="8402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400" dirty="0" smtClean="0">
                <a:solidFill>
                  <a:schemeClr val="accent6">
                    <a:lumMod val="75000"/>
                  </a:schemeClr>
                </a:solidFill>
              </a:rPr>
              <a:t>클래스 다이어그램</a:t>
            </a:r>
            <a:r>
              <a:rPr lang="en-US" altLang="ko-KR" sz="4400" dirty="0" smtClean="0">
                <a:solidFill>
                  <a:schemeClr val="accent6">
                    <a:lumMod val="75000"/>
                  </a:schemeClr>
                </a:solidFill>
              </a:rPr>
              <a:t>_</a:t>
            </a:r>
            <a:r>
              <a:rPr lang="ko-KR" altLang="en-US" sz="4400" dirty="0" smtClean="0">
                <a:solidFill>
                  <a:schemeClr val="accent6">
                    <a:lumMod val="75000"/>
                  </a:schemeClr>
                </a:solidFill>
              </a:rPr>
              <a:t>기타</a:t>
            </a:r>
            <a:endParaRPr lang="ko-KR" altLang="en-US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739" y="840259"/>
            <a:ext cx="6916115" cy="601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88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63827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화면 설계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_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계산화면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14" y="1554200"/>
            <a:ext cx="10058400" cy="519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72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63827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화면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설계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_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검색화면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29" y="1522272"/>
            <a:ext cx="10058400" cy="474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687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63827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화면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_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444" y="2038156"/>
            <a:ext cx="4201111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529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63827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화면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_</a:t>
            </a:r>
            <a:r>
              <a:rPr lang="ko-KR" altLang="en-US" dirty="0" err="1" smtClean="0">
                <a:solidFill>
                  <a:schemeClr val="accent6">
                    <a:lumMod val="75000"/>
                  </a:schemeClr>
                </a:solidFill>
              </a:rPr>
              <a:t>직원등록창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252" y="1432673"/>
            <a:ext cx="3639058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145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63827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화면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_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계산화면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6040"/>
            <a:ext cx="12192000" cy="609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71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63827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화면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_</a:t>
            </a:r>
            <a:r>
              <a:rPr lang="ko-KR" altLang="en-US" dirty="0" err="1" smtClean="0">
                <a:solidFill>
                  <a:schemeClr val="accent6">
                    <a:lumMod val="75000"/>
                  </a:schemeClr>
                </a:solidFill>
              </a:rPr>
              <a:t>매출관리창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9492"/>
            <a:ext cx="12192000" cy="603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58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76200"/>
            <a:ext cx="12192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63827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화면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_</a:t>
            </a:r>
            <a:r>
              <a:rPr lang="ko-KR" altLang="en-US" dirty="0" err="1" smtClean="0">
                <a:solidFill>
                  <a:schemeClr val="accent6">
                    <a:lumMod val="75000"/>
                  </a:schemeClr>
                </a:solidFill>
              </a:rPr>
              <a:t>재고관리창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0108"/>
            <a:ext cx="12192000" cy="607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310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63827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화면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_</a:t>
            </a:r>
            <a:r>
              <a:rPr lang="ko-KR" altLang="en-US" dirty="0" err="1" smtClean="0">
                <a:solidFill>
                  <a:schemeClr val="accent6">
                    <a:lumMod val="75000"/>
                  </a:schemeClr>
                </a:solidFill>
              </a:rPr>
              <a:t>제품주문창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3827"/>
            <a:ext cx="12192000" cy="589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442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63827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화면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_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직원관리화면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3827"/>
            <a:ext cx="12192000" cy="589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515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963827"/>
            <a:ext cx="12192000" cy="589417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사용자 요구사항</a:t>
            </a:r>
            <a:endParaRPr lang="en-US" altLang="ko-KR" sz="28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US" altLang="ko-KR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2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간트차트</a:t>
            </a:r>
            <a:endParaRPr lang="en-US" altLang="ko-KR" sz="28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US" altLang="ko-KR" sz="28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E-R </a:t>
            </a:r>
            <a:r>
              <a:rPr lang="ko-KR" alt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다이어그램</a:t>
            </a:r>
            <a:endParaRPr lang="en-US" altLang="ko-KR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US" altLang="ko-KR" sz="28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클래스 다이어그램</a:t>
            </a:r>
            <a:endParaRPr lang="en-US" altLang="ko-KR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US" altLang="ko-KR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화면 설계</a:t>
            </a:r>
            <a:endParaRPr lang="en-US" altLang="ko-KR" sz="28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US" altLang="ko-KR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화면 </a:t>
            </a:r>
            <a:r>
              <a:rPr lang="ko-KR" altLang="en-US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구현</a:t>
            </a:r>
            <a:endParaRPr lang="en-US" altLang="ko-KR" sz="28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63827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목차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561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963827"/>
            <a:ext cx="12192000" cy="589417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로그인페이지</a:t>
            </a:r>
            <a:r>
              <a:rPr lang="ko-KR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endParaRPr lang="ko-KR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ko-KR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아이디와 패스워드로 로그인 직원과 매니저</a:t>
            </a:r>
            <a:r>
              <a:rPr lang="en-US" altLang="ko-K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점장의</a:t>
            </a:r>
            <a:r>
              <a:rPr lang="ko-KR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아이디 비번이 달라 접근할 수 있는 페이지가 다릅니다</a:t>
            </a:r>
            <a:r>
              <a:rPr lang="en-US" altLang="ko-K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로그인 페이지에는 회원가입 버튼이 있어서 직원 회원가입이 가능합니다</a:t>
            </a:r>
            <a:r>
              <a:rPr lang="en-US" altLang="ko-K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</a:p>
          <a:p>
            <a:endParaRPr lang="en-US" altLang="ko-K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ko-KR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회원가입 페이지</a:t>
            </a:r>
          </a:p>
          <a:p>
            <a:r>
              <a:rPr lang="ko-KR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정보는 이름</a:t>
            </a:r>
            <a:r>
              <a:rPr lang="en-US" altLang="ko-K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ID, PW, </a:t>
            </a:r>
            <a:r>
              <a:rPr lang="ko-KR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전화번호</a:t>
            </a:r>
            <a:r>
              <a:rPr lang="en-US" altLang="ko-K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직급이 들어갑니다</a:t>
            </a:r>
            <a:r>
              <a:rPr lang="en-US" altLang="ko-K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</a:p>
          <a:p>
            <a:endParaRPr lang="en-US" altLang="ko-K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ko-KR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로그인 후 들어가는 페이지 에서는 메뉴계산과 매장관리 버튼이 있고</a:t>
            </a:r>
            <a:r>
              <a:rPr lang="en-US" altLang="ko-K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직원의 </a:t>
            </a:r>
            <a:r>
              <a:rPr lang="en-US" altLang="ko-K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ID</a:t>
            </a:r>
            <a:r>
              <a:rPr lang="ko-KR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는 메뉴계산페이지만 들어갈 수 있고</a:t>
            </a:r>
            <a:r>
              <a:rPr lang="en-US" altLang="ko-K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</a:t>
            </a:r>
          </a:p>
          <a:p>
            <a:r>
              <a:rPr lang="ko-KR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매니저</a:t>
            </a:r>
            <a:r>
              <a:rPr lang="en-US" altLang="ko-K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점장의</a:t>
            </a:r>
            <a:r>
              <a:rPr lang="ko-KR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ID</a:t>
            </a:r>
            <a:r>
              <a:rPr lang="ko-KR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는 메뉴계산과 매장관리 모두 들어갈 수 있습니다</a:t>
            </a:r>
            <a:r>
              <a:rPr lang="en-US" altLang="ko-K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</a:p>
          <a:p>
            <a:endParaRPr lang="en-US" altLang="ko-K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ko-KR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메뉴계산 페이지</a:t>
            </a:r>
          </a:p>
          <a:p>
            <a:r>
              <a:rPr lang="ko-KR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메뉴계산 페이지에서는 </a:t>
            </a:r>
            <a:r>
              <a:rPr lang="ko-KR" alt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메인메뉴</a:t>
            </a:r>
            <a:r>
              <a:rPr lang="en-US" altLang="ko-K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사이드메뉴 음료수</a:t>
            </a:r>
            <a:r>
              <a:rPr lang="en-US" altLang="ko-K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세트메뉴 관한 탭이 있습니다</a:t>
            </a:r>
            <a:r>
              <a:rPr lang="en-US" altLang="ko-K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각각의 탭의 메뉴버튼들은 제품관리에서 확인할 수 있는 제품들로 동적으로 구성되며 클릭하면 손님이 선택한 샌드위치의 구성을 알 수 있습니다</a:t>
            </a:r>
            <a:r>
              <a:rPr lang="en-US" altLang="ko-K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주문버튼과 주문취소 버튼을 만들고 주문버튼 </a:t>
            </a:r>
            <a:r>
              <a:rPr lang="ko-KR" alt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선택시</a:t>
            </a:r>
            <a:r>
              <a:rPr lang="ko-KR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손님이 고른 메뉴의 총 결제금액을 출력할 수 있고</a:t>
            </a:r>
            <a:r>
              <a:rPr lang="en-US" altLang="ko-K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주문취소를 누르면 손님이 선택한 메뉴의 </a:t>
            </a:r>
            <a:r>
              <a:rPr lang="ko-KR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정보들을 삭제합니다</a:t>
            </a:r>
            <a:r>
              <a:rPr lang="en-US" altLang="ko-K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 </a:t>
            </a:r>
          </a:p>
          <a:p>
            <a:endParaRPr lang="en-US" altLang="ko-K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ko-KR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매장관리 페이지</a:t>
            </a:r>
          </a:p>
          <a:p>
            <a:r>
              <a:rPr lang="ko-KR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매장관리 페이지에서는 직원관리</a:t>
            </a:r>
            <a:r>
              <a:rPr lang="en-US" altLang="ko-K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제품관리</a:t>
            </a:r>
            <a:r>
              <a:rPr lang="en-US" altLang="ko-K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재고관리</a:t>
            </a:r>
            <a:r>
              <a:rPr lang="en-US" altLang="ko-K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매출관리의 </a:t>
            </a:r>
            <a:r>
              <a:rPr lang="en-US" altLang="ko-K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</a:t>
            </a:r>
            <a:r>
              <a:rPr lang="ko-KR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탭으로 나뉘어져 관리할 수 있습니다</a:t>
            </a:r>
            <a:r>
              <a:rPr lang="en-US" altLang="ko-K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  <a:endParaRPr lang="ko-KR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63827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사용자 요구사항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177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886" y="840259"/>
            <a:ext cx="10014857" cy="6104237"/>
          </a:xfrm>
          <a:prstGeom prst="rect">
            <a:avLst/>
          </a:prstGeom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12192000" cy="8402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400" dirty="0" err="1" smtClean="0">
                <a:solidFill>
                  <a:schemeClr val="accent6">
                    <a:lumMod val="75000"/>
                  </a:schemeClr>
                </a:solidFill>
              </a:rPr>
              <a:t>간트차트</a:t>
            </a:r>
            <a:endParaRPr lang="ko-KR" altLang="en-US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378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ER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다이어그램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390" y="1447045"/>
            <a:ext cx="6411220" cy="54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366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클래스 다이어그램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_</a:t>
            </a:r>
            <a:r>
              <a:rPr lang="en-US" altLang="ko-KR" dirty="0" err="1" smtClean="0">
                <a:solidFill>
                  <a:schemeClr val="accent6">
                    <a:lumMod val="75000"/>
                  </a:schemeClr>
                </a:solidFill>
              </a:rPr>
              <a:t>dao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564"/>
            <a:ext cx="12192000" cy="553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646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0259"/>
            <a:ext cx="12192000" cy="6017741"/>
          </a:xfrm>
          <a:prstGeom prst="rect">
            <a:avLst/>
          </a:prstGeom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0" y="0"/>
            <a:ext cx="12192000" cy="8402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400" dirty="0" smtClean="0">
                <a:solidFill>
                  <a:schemeClr val="accent6">
                    <a:lumMod val="75000"/>
                  </a:schemeClr>
                </a:solidFill>
              </a:rPr>
              <a:t>클래스 다이어그램</a:t>
            </a:r>
            <a:r>
              <a:rPr lang="en-US" altLang="ko-KR" sz="4400" dirty="0" smtClean="0">
                <a:solidFill>
                  <a:schemeClr val="accent6">
                    <a:lumMod val="75000"/>
                  </a:schemeClr>
                </a:solidFill>
              </a:rPr>
              <a:t>_</a:t>
            </a:r>
            <a:r>
              <a:rPr lang="en-US" altLang="ko-KR" sz="4400" dirty="0" err="1" smtClean="0">
                <a:solidFill>
                  <a:schemeClr val="accent6">
                    <a:lumMod val="75000"/>
                  </a:schemeClr>
                </a:solidFill>
              </a:rPr>
              <a:t>vo</a:t>
            </a:r>
            <a:endParaRPr lang="ko-KR" altLang="en-US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440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8659"/>
            <a:ext cx="12192000" cy="6069341"/>
          </a:xfrm>
          <a:prstGeom prst="rect">
            <a:avLst/>
          </a:prstGeom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0" y="0"/>
            <a:ext cx="12192000" cy="8402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400" dirty="0" smtClean="0">
                <a:solidFill>
                  <a:schemeClr val="accent6">
                    <a:lumMod val="75000"/>
                  </a:schemeClr>
                </a:solidFill>
              </a:rPr>
              <a:t>클래스 다이어그램</a:t>
            </a:r>
            <a:r>
              <a:rPr lang="en-US" altLang="ko-KR" sz="4400" dirty="0" smtClean="0">
                <a:solidFill>
                  <a:schemeClr val="accent6">
                    <a:lumMod val="75000"/>
                  </a:schemeClr>
                </a:solidFill>
              </a:rPr>
              <a:t>_</a:t>
            </a:r>
            <a:r>
              <a:rPr lang="en-US" altLang="ko-KR" sz="4400" dirty="0" err="1" smtClean="0">
                <a:solidFill>
                  <a:schemeClr val="accent6">
                    <a:lumMod val="75000"/>
                  </a:schemeClr>
                </a:solidFill>
              </a:rPr>
              <a:t>view_frame</a:t>
            </a:r>
            <a:endParaRPr lang="ko-KR" altLang="en-US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632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0259"/>
            <a:ext cx="12192000" cy="6017741"/>
          </a:xfrm>
          <a:prstGeom prst="rect">
            <a:avLst/>
          </a:prstGeom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0" y="0"/>
            <a:ext cx="12192000" cy="8402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400" dirty="0" smtClean="0">
                <a:solidFill>
                  <a:schemeClr val="accent6">
                    <a:lumMod val="75000"/>
                  </a:schemeClr>
                </a:solidFill>
              </a:rPr>
              <a:t>클래스 다이어그램</a:t>
            </a:r>
            <a:r>
              <a:rPr lang="en-US" altLang="ko-KR" sz="4400" dirty="0" smtClean="0">
                <a:solidFill>
                  <a:schemeClr val="accent6">
                    <a:lumMod val="75000"/>
                  </a:schemeClr>
                </a:solidFill>
              </a:rPr>
              <a:t>_</a:t>
            </a:r>
            <a:r>
              <a:rPr lang="en-US" altLang="ko-KR" sz="4400" dirty="0" err="1" smtClean="0">
                <a:solidFill>
                  <a:schemeClr val="accent6">
                    <a:lumMod val="75000"/>
                  </a:schemeClr>
                </a:solidFill>
              </a:rPr>
              <a:t>view_panel</a:t>
            </a:r>
            <a:endParaRPr lang="ko-KR" altLang="en-US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851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217</Words>
  <Application>Microsoft Office PowerPoint</Application>
  <PresentationFormat>와이드스크린</PresentationFormat>
  <Paragraphs>47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포스기 프로젝트</vt:lpstr>
      <vt:lpstr>목차</vt:lpstr>
      <vt:lpstr>사용자 요구사항</vt:lpstr>
      <vt:lpstr>PowerPoint 프레젠테이션</vt:lpstr>
      <vt:lpstr>ER 다이어그램</vt:lpstr>
      <vt:lpstr>클래스 다이어그램_dao</vt:lpstr>
      <vt:lpstr>PowerPoint 프레젠테이션</vt:lpstr>
      <vt:lpstr>PowerPoint 프레젠테이션</vt:lpstr>
      <vt:lpstr>PowerPoint 프레젠테이션</vt:lpstr>
      <vt:lpstr>PowerPoint 프레젠테이션</vt:lpstr>
      <vt:lpstr>화면 설계_계산화면</vt:lpstr>
      <vt:lpstr>화면 설계_검색화면</vt:lpstr>
      <vt:lpstr>화면_로그인</vt:lpstr>
      <vt:lpstr>화면_직원등록창</vt:lpstr>
      <vt:lpstr>화면_계산화면</vt:lpstr>
      <vt:lpstr>화면_매출관리창</vt:lpstr>
      <vt:lpstr>화면_재고관리창</vt:lpstr>
      <vt:lpstr>화면_제품주문창</vt:lpstr>
      <vt:lpstr>화면_직원관리화면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Canon</dc:creator>
  <cp:lastModifiedBy>Canon</cp:lastModifiedBy>
  <cp:revision>66</cp:revision>
  <cp:lastPrinted>2020-04-24T03:38:35Z</cp:lastPrinted>
  <dcterms:created xsi:type="dcterms:W3CDTF">2020-04-23T08:48:46Z</dcterms:created>
  <dcterms:modified xsi:type="dcterms:W3CDTF">2020-04-24T03:41:42Z</dcterms:modified>
</cp:coreProperties>
</file>