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74" r:id="rId5"/>
    <p:sldId id="270" r:id="rId6"/>
    <p:sldId id="276" r:id="rId7"/>
    <p:sldId id="277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B39"/>
    <a:srgbClr val="FFFFF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77714" y="2815651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 수집 시스템 개발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19513" y="3552825"/>
            <a:ext cx="4752975" cy="43237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23482" y="3584347"/>
            <a:ext cx="31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김용선</a:t>
            </a: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85875"/>
            <a:ext cx="12192000" cy="5572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1764" y="344256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AD42D64-6595-4E64-8281-7E9B801929C9}"/>
              </a:ext>
            </a:extLst>
          </p:cNvPr>
          <p:cNvGrpSpPr/>
          <p:nvPr/>
        </p:nvGrpSpPr>
        <p:grpSpPr>
          <a:xfrm>
            <a:off x="471764" y="1685517"/>
            <a:ext cx="3706872" cy="3646132"/>
            <a:chOff x="1587500" y="1870075"/>
            <a:chExt cx="3706872" cy="3646132"/>
          </a:xfrm>
        </p:grpSpPr>
        <p:sp>
          <p:nvSpPr>
            <p:cNvPr id="2" name="TextBox 1"/>
            <p:cNvSpPr txBox="1"/>
            <p:nvPr/>
          </p:nvSpPr>
          <p:spPr>
            <a:xfrm>
              <a:off x="1587500" y="1870075"/>
              <a:ext cx="90601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dirty="0">
                  <a:solidFill>
                    <a:srgbClr val="152B39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681126" y="2220873"/>
              <a:ext cx="2613246" cy="314423"/>
            </a:xfrm>
            <a:prstGeom prst="rect">
              <a:avLst/>
            </a:prstGeom>
            <a:solidFill>
              <a:srgbClr val="152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52741" y="2191345"/>
              <a:ext cx="1765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수집 데이터 분석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87500" y="3262254"/>
              <a:ext cx="90601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dirty="0">
                  <a:solidFill>
                    <a:srgbClr val="152B39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681126" y="3613052"/>
              <a:ext cx="2613246" cy="314423"/>
            </a:xfrm>
            <a:prstGeom prst="rect">
              <a:avLst/>
            </a:prstGeom>
            <a:solidFill>
              <a:srgbClr val="152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52741" y="3583524"/>
              <a:ext cx="1970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수집에 사용한 코드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87500" y="4654433"/>
              <a:ext cx="90601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>
                  <a:solidFill>
                    <a:srgbClr val="152B39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03</a:t>
              </a:r>
              <a:endParaRPr lang="ko-KR" altLang="en-US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681126" y="5005231"/>
              <a:ext cx="2613246" cy="314423"/>
            </a:xfrm>
            <a:prstGeom prst="rect">
              <a:avLst/>
            </a:prstGeom>
            <a:solidFill>
              <a:srgbClr val="152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52741" y="4975703"/>
              <a:ext cx="1765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수집 데이터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87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4031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수집 데이터 분석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5E4D883-D48E-45DF-BE50-835F79064801}"/>
              </a:ext>
            </a:extLst>
          </p:cNvPr>
          <p:cNvSpPr txBox="1">
            <a:spLocks/>
          </p:cNvSpPr>
          <p:nvPr/>
        </p:nvSpPr>
        <p:spPr>
          <a:xfrm>
            <a:off x="0" y="800099"/>
            <a:ext cx="12192000" cy="605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수집하려는 데이터 구조 확인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23B6D87-C55E-4965-A67A-E6B7570F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541"/>
            <a:ext cx="12192000" cy="41606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0C09A6-AED7-40FB-8D6C-1CC0AFD9556A}"/>
              </a:ext>
            </a:extLst>
          </p:cNvPr>
          <p:cNvSpPr/>
          <p:nvPr/>
        </p:nvSpPr>
        <p:spPr>
          <a:xfrm>
            <a:off x="64654" y="1431636"/>
            <a:ext cx="2669309" cy="8128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941982-F573-474F-B5BD-012364523AD7}"/>
              </a:ext>
            </a:extLst>
          </p:cNvPr>
          <p:cNvSpPr/>
          <p:nvPr/>
        </p:nvSpPr>
        <p:spPr>
          <a:xfrm>
            <a:off x="5809673" y="2586181"/>
            <a:ext cx="5551054" cy="94210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A843B5-9AA5-488D-83AB-06AB1A19FDEE}"/>
              </a:ext>
            </a:extLst>
          </p:cNvPr>
          <p:cNvSpPr/>
          <p:nvPr/>
        </p:nvSpPr>
        <p:spPr>
          <a:xfrm>
            <a:off x="1089890" y="158262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03367E-C512-41DE-9E8C-59FBA25B489C}"/>
              </a:ext>
            </a:extLst>
          </p:cNvPr>
          <p:cNvSpPr/>
          <p:nvPr/>
        </p:nvSpPr>
        <p:spPr>
          <a:xfrm>
            <a:off x="1731926" y="176262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1015BA-0326-4CC1-A4C8-E75735D9446C}"/>
              </a:ext>
            </a:extLst>
          </p:cNvPr>
          <p:cNvSpPr/>
          <p:nvPr/>
        </p:nvSpPr>
        <p:spPr>
          <a:xfrm>
            <a:off x="7740073" y="2787969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9FB27A-62A1-4E35-A671-19DD6C2E2754}"/>
              </a:ext>
            </a:extLst>
          </p:cNvPr>
          <p:cNvSpPr/>
          <p:nvPr/>
        </p:nvSpPr>
        <p:spPr>
          <a:xfrm>
            <a:off x="11111345" y="2924149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6361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수집에 사용한 코드</a:t>
            </a:r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_01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0C1743D-41EA-48F6-A4D7-09CB6D01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0100"/>
            <a:ext cx="12191999" cy="6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0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수집에 사용한 코드</a:t>
            </a:r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_02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5C14A4-4716-4464-93B1-66C1EF71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098"/>
            <a:ext cx="12192000" cy="60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수집에 사용한 코드</a:t>
            </a:r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_03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49BCAE-6448-4290-BE63-3D906452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099"/>
            <a:ext cx="12192000" cy="60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4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03. </a:t>
            </a:r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수집한 데이터 확인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384DC42-A734-4E06-A523-AF00D995F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4" y="800099"/>
            <a:ext cx="8257309" cy="60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7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60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용선</cp:lastModifiedBy>
  <cp:revision>60</cp:revision>
  <dcterms:created xsi:type="dcterms:W3CDTF">2018-12-02T10:25:36Z</dcterms:created>
  <dcterms:modified xsi:type="dcterms:W3CDTF">2020-07-03T15:09:44Z</dcterms:modified>
</cp:coreProperties>
</file>