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4" r:id="rId5"/>
    <p:sldId id="270" r:id="rId6"/>
    <p:sldId id="276" r:id="rId7"/>
    <p:sldId id="277" r:id="rId8"/>
    <p:sldId id="257" r:id="rId9"/>
    <p:sldId id="258" r:id="rId10"/>
    <p:sldId id="263" r:id="rId11"/>
    <p:sldId id="275" r:id="rId12"/>
    <p:sldId id="273" r:id="rId13"/>
    <p:sldId id="266" r:id="rId14"/>
    <p:sldId id="262" r:id="rId15"/>
    <p:sldId id="268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77714" y="2815651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수집 시스템 개발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23482" y="3584347"/>
            <a:ext cx="31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김용선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75364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1264" y="331144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D42D64-6595-4E64-8281-7E9B801929C9}"/>
              </a:ext>
            </a:extLst>
          </p:cNvPr>
          <p:cNvGrpSpPr/>
          <p:nvPr/>
        </p:nvGrpSpPr>
        <p:grpSpPr>
          <a:xfrm>
            <a:off x="1587500" y="1870075"/>
            <a:ext cx="3706872" cy="3646132"/>
            <a:chOff x="1587500" y="1870075"/>
            <a:chExt cx="3706872" cy="3646132"/>
          </a:xfrm>
        </p:grpSpPr>
        <p:sp>
          <p:nvSpPr>
            <p:cNvPr id="2" name="TextBox 1"/>
            <p:cNvSpPr txBox="1"/>
            <p:nvPr/>
          </p:nvSpPr>
          <p:spPr>
            <a:xfrm>
              <a:off x="1587500" y="1870075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dirty="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681126" y="2220873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52741" y="2191345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수집 데이터 분석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87500" y="3264378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681126" y="3613052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52741" y="3583524"/>
              <a:ext cx="197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수집에 사용한 코드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87500" y="4654433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81126" y="5005231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2741" y="4975703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수집 데이터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760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수집에 사용한 코드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E4D883-D48E-45DF-BE50-835F79064801}"/>
              </a:ext>
            </a:extLst>
          </p:cNvPr>
          <p:cNvSpPr txBox="1">
            <a:spLocks/>
          </p:cNvSpPr>
          <p:nvPr/>
        </p:nvSpPr>
        <p:spPr>
          <a:xfrm>
            <a:off x="8285018" y="800099"/>
            <a:ext cx="3906982" cy="605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000" b="1" dirty="0"/>
          </a:p>
          <a:p>
            <a:pPr algn="l"/>
            <a:endParaRPr lang="en-US" altLang="ko-KR" sz="2000" b="1" dirty="0"/>
          </a:p>
          <a:p>
            <a:pPr algn="l"/>
            <a:endParaRPr lang="en-US" altLang="ko-KR" sz="2000" b="1" dirty="0"/>
          </a:p>
          <a:p>
            <a:pPr algn="l"/>
            <a:endParaRPr lang="en-US" altLang="ko-KR" sz="2000" b="1" dirty="0"/>
          </a:p>
          <a:p>
            <a:pPr algn="l"/>
            <a:endParaRPr lang="en-US" altLang="ko-KR" sz="2000" b="1" dirty="0"/>
          </a:p>
          <a:p>
            <a:pPr algn="l"/>
            <a:endParaRPr lang="en-US" altLang="ko-KR" sz="2000" b="1" dirty="0"/>
          </a:p>
          <a:p>
            <a:pPr algn="l"/>
            <a:r>
              <a:rPr lang="en-US" altLang="ko-KR" sz="2000" b="1" dirty="0"/>
              <a:t>1. </a:t>
            </a:r>
            <a:r>
              <a:rPr lang="ko-KR" altLang="en-US" sz="2000" b="1" dirty="0"/>
              <a:t>드라이버 객체 생성</a:t>
            </a:r>
            <a:endParaRPr lang="en-US" altLang="ko-KR" sz="2000" b="1" dirty="0"/>
          </a:p>
          <a:p>
            <a:pPr algn="l"/>
            <a:endParaRPr lang="en-US" altLang="ko-KR" sz="2000" b="1" dirty="0"/>
          </a:p>
          <a:p>
            <a:pPr algn="l"/>
            <a:r>
              <a:rPr lang="en-US" altLang="ko-KR" sz="2000" b="1" dirty="0"/>
              <a:t>                                                                          2. </a:t>
            </a:r>
            <a:r>
              <a:rPr lang="en-US" altLang="ko-KR" sz="2000" b="1" dirty="0" err="1"/>
              <a:t>url</a:t>
            </a:r>
            <a:r>
              <a:rPr lang="ko-KR" altLang="en-US" sz="2000" b="1" dirty="0"/>
              <a:t>에 접근</a:t>
            </a:r>
            <a:endParaRPr lang="en-US" altLang="ko-KR" sz="2000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C1743D-41EA-48F6-A4D7-09CB6D01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762"/>
            <a:ext cx="7823200" cy="59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수집에 사용한 코드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C1743D-41EA-48F6-A4D7-09CB6D01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0100"/>
            <a:ext cx="12191999" cy="6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5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031"/>
          <a:stretch/>
        </p:blipFill>
        <p:spPr>
          <a:xfrm>
            <a:off x="0" y="869950"/>
            <a:ext cx="12192000" cy="51181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69950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42147" y="2946826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9310" y="2946826"/>
            <a:ext cx="5376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SLIDE MAIN TITLE</a:t>
            </a:r>
            <a:endParaRPr lang="ko-KR" altLang="en-US" sz="4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8149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1559" y="366721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SLIDE SUB TITLE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6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031"/>
          <a:stretch/>
        </p:blipFill>
        <p:spPr>
          <a:xfrm>
            <a:off x="0" y="930335"/>
            <a:ext cx="12192000" cy="51181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96473" y="2807807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7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4031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수집 데이터 분석</a:t>
            </a:r>
          </a:p>
        </p:txBody>
      </p:sp>
      <p:pic>
        <p:nvPicPr>
          <p:cNvPr id="5" name="그림 4" descr="스크린샷, 남자이(가) 표시된 사진&#10;&#10;자동 생성된 설명">
            <a:extLst>
              <a:ext uri="{FF2B5EF4-FFF2-40B4-BE49-F238E27FC236}">
                <a16:creationId xmlns:a16="http://schemas.microsoft.com/office/drawing/2014/main" id="{6D17E48E-8CEB-4726-B56B-E9045C02D7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4"/>
          <a:stretch/>
        </p:blipFill>
        <p:spPr>
          <a:xfrm>
            <a:off x="1153719" y="1093940"/>
            <a:ext cx="9884559" cy="5001491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E4D883-D48E-45DF-BE50-835F79064801}"/>
              </a:ext>
            </a:extLst>
          </p:cNvPr>
          <p:cNvSpPr txBox="1">
            <a:spLocks/>
          </p:cNvSpPr>
          <p:nvPr/>
        </p:nvSpPr>
        <p:spPr>
          <a:xfrm>
            <a:off x="294082" y="1093941"/>
            <a:ext cx="11603835" cy="576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매장 목록이 있는 페이지로 </a:t>
            </a:r>
          </a:p>
        </p:txBody>
      </p:sp>
    </p:spTree>
    <p:extLst>
      <p:ext uri="{BB962C8B-B14F-4D97-AF65-F5344CB8AC3E}">
        <p14:creationId xmlns:p14="http://schemas.microsoft.com/office/powerpoint/2010/main" val="321576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남자이(가) 표시된 사진&#10;&#10;자동 생성된 설명">
            <a:extLst>
              <a:ext uri="{FF2B5EF4-FFF2-40B4-BE49-F238E27FC236}">
                <a16:creationId xmlns:a16="http://schemas.microsoft.com/office/drawing/2014/main" id="{2FE57F26-F937-46B4-8DA5-48032E00CA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4"/>
          <a:stretch/>
        </p:blipFill>
        <p:spPr>
          <a:xfrm>
            <a:off x="0" y="688966"/>
            <a:ext cx="12192000" cy="616903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25600" y="836748"/>
            <a:ext cx="12192000" cy="6169034"/>
          </a:xfrm>
          <a:prstGeom prst="rect">
            <a:avLst/>
          </a:prstGeom>
          <a:solidFill>
            <a:srgbClr val="152B3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48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764" y="344256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D42D64-6595-4E64-8281-7E9B801929C9}"/>
              </a:ext>
            </a:extLst>
          </p:cNvPr>
          <p:cNvGrpSpPr/>
          <p:nvPr/>
        </p:nvGrpSpPr>
        <p:grpSpPr>
          <a:xfrm>
            <a:off x="471764" y="1685517"/>
            <a:ext cx="3706872" cy="3646132"/>
            <a:chOff x="1587500" y="1870075"/>
            <a:chExt cx="3706872" cy="3646132"/>
          </a:xfrm>
        </p:grpSpPr>
        <p:sp>
          <p:nvSpPr>
            <p:cNvPr id="2" name="TextBox 1"/>
            <p:cNvSpPr txBox="1"/>
            <p:nvPr/>
          </p:nvSpPr>
          <p:spPr>
            <a:xfrm>
              <a:off x="1587500" y="1870075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dirty="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681126" y="2220873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52741" y="2191345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수집 데이터 분석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87500" y="3262254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dirty="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681126" y="3613052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52741" y="3583524"/>
              <a:ext cx="197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수집에 사용한 코드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87500" y="4654433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81126" y="5005231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2741" y="4975703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수집 데이터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87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4031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수집 데이터 분석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E4D883-D48E-45DF-BE50-835F79064801}"/>
              </a:ext>
            </a:extLst>
          </p:cNvPr>
          <p:cNvSpPr txBox="1">
            <a:spLocks/>
          </p:cNvSpPr>
          <p:nvPr/>
        </p:nvSpPr>
        <p:spPr>
          <a:xfrm>
            <a:off x="0" y="800099"/>
            <a:ext cx="12192000" cy="605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수집하려는 데이터 구조 확인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23B6D87-C55E-4965-A67A-E6B7570F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541"/>
            <a:ext cx="12192000" cy="41606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0C09A6-AED7-40FB-8D6C-1CC0AFD9556A}"/>
              </a:ext>
            </a:extLst>
          </p:cNvPr>
          <p:cNvSpPr/>
          <p:nvPr/>
        </p:nvSpPr>
        <p:spPr>
          <a:xfrm>
            <a:off x="64654" y="1431636"/>
            <a:ext cx="2669309" cy="8128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41982-F573-474F-B5BD-012364523AD7}"/>
              </a:ext>
            </a:extLst>
          </p:cNvPr>
          <p:cNvSpPr/>
          <p:nvPr/>
        </p:nvSpPr>
        <p:spPr>
          <a:xfrm>
            <a:off x="5809673" y="2586181"/>
            <a:ext cx="5551054" cy="94210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A843B5-9AA5-488D-83AB-06AB1A19FDEE}"/>
              </a:ext>
            </a:extLst>
          </p:cNvPr>
          <p:cNvSpPr/>
          <p:nvPr/>
        </p:nvSpPr>
        <p:spPr>
          <a:xfrm>
            <a:off x="1089890" y="158262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03367E-C512-41DE-9E8C-59FBA25B489C}"/>
              </a:ext>
            </a:extLst>
          </p:cNvPr>
          <p:cNvSpPr/>
          <p:nvPr/>
        </p:nvSpPr>
        <p:spPr>
          <a:xfrm>
            <a:off x="1731926" y="176262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1015BA-0326-4CC1-A4C8-E75735D9446C}"/>
              </a:ext>
            </a:extLst>
          </p:cNvPr>
          <p:cNvSpPr/>
          <p:nvPr/>
        </p:nvSpPr>
        <p:spPr>
          <a:xfrm>
            <a:off x="7740073" y="2787969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9FB27A-62A1-4E35-A671-19DD6C2E2754}"/>
              </a:ext>
            </a:extLst>
          </p:cNvPr>
          <p:cNvSpPr/>
          <p:nvPr/>
        </p:nvSpPr>
        <p:spPr>
          <a:xfrm>
            <a:off x="11111345" y="2924149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6361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수집에 사용한 코드</a:t>
            </a:r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_01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C1743D-41EA-48F6-A4D7-09CB6D01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0100"/>
            <a:ext cx="12191999" cy="6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0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수집에 사용한 코드</a:t>
            </a:r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_02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5C14A4-4716-4464-93B1-66C1EF71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098"/>
            <a:ext cx="12192000" cy="60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수집에 사용한 코드</a:t>
            </a:r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_03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49BCAE-6448-4290-BE63-3D906452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099"/>
            <a:ext cx="12192000" cy="60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4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03.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수집한 데이터 확인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384DC42-A734-4E06-A523-AF00D995F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4" y="800099"/>
            <a:ext cx="8257309" cy="60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1264" y="331144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500" y="1870075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1126" y="2220873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2741" y="2191345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0855" y="25973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0855" y="284491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7500" y="3262254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81126" y="3613052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852741" y="3583524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0855" y="398952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50855" y="423709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87500" y="4654433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81126" y="5005231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852741" y="4975703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50855" y="538170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50855" y="562927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86380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141</Words>
  <Application>Microsoft Office PowerPoint</Application>
  <PresentationFormat>와이드스크린</PresentationFormat>
  <Paragraphs>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용선</cp:lastModifiedBy>
  <cp:revision>59</cp:revision>
  <dcterms:created xsi:type="dcterms:W3CDTF">2018-12-02T10:25:36Z</dcterms:created>
  <dcterms:modified xsi:type="dcterms:W3CDTF">2020-07-03T15:06:10Z</dcterms:modified>
</cp:coreProperties>
</file>