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60" r:id="rId2"/>
    <p:sldId id="258" r:id="rId3"/>
    <p:sldId id="257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383A-76AB-40C1-8046-46BAADA73151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A0AE-7D71-444F-880B-0013A580C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6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1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5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12606DF-7186-44FA-B07B-8A7A6A8C713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C13756-3FDD-451B-A728-D0D3D9D5B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1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 err="1"/>
              <a:t>빅데이터</a:t>
            </a:r>
            <a:r>
              <a:rPr lang="ko-KR" altLang="en-US" sz="5000" dirty="0"/>
              <a:t> 저장시스템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474318"/>
            <a:ext cx="8767860" cy="138816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ko-KR" altLang="en-US" dirty="0" smtClean="0"/>
              <a:t>김용선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6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환불 </a:t>
            </a:r>
            <a:r>
              <a:rPr lang="ko-KR" altLang="en-US" smtClean="0"/>
              <a:t>버튼 클릭 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10" y="2115856"/>
            <a:ext cx="4469991" cy="2957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6" y="2115856"/>
            <a:ext cx="4517120" cy="32346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84258" y="2368941"/>
            <a:ext cx="1047136" cy="433254"/>
          </a:xfrm>
          <a:prstGeom prst="rect">
            <a:avLst/>
          </a:prstGeom>
          <a:noFill/>
          <a:ln w="57150">
            <a:solidFill>
              <a:srgbClr val="A6B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6632" y="2378140"/>
            <a:ext cx="1047136" cy="733770"/>
          </a:xfrm>
          <a:prstGeom prst="rect">
            <a:avLst/>
          </a:prstGeom>
          <a:noFill/>
          <a:ln w="57150">
            <a:solidFill>
              <a:srgbClr val="A6B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환불 </a:t>
            </a:r>
            <a:r>
              <a:rPr lang="ko-KR" altLang="en-US" smtClean="0"/>
              <a:t>버튼 클릭 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14" y="1699064"/>
            <a:ext cx="5613359" cy="37608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64" y="1699064"/>
            <a:ext cx="4802807" cy="4439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92181" y="1938532"/>
            <a:ext cx="722671" cy="2677714"/>
          </a:xfrm>
          <a:prstGeom prst="rect">
            <a:avLst/>
          </a:prstGeom>
          <a:noFill/>
          <a:ln w="57150">
            <a:solidFill>
              <a:srgbClr val="A6B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58297" y="1938533"/>
            <a:ext cx="560440" cy="3400384"/>
          </a:xfrm>
          <a:prstGeom prst="rect">
            <a:avLst/>
          </a:prstGeom>
          <a:noFill/>
          <a:ln w="57150">
            <a:solidFill>
              <a:srgbClr val="A6B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환불 </a:t>
            </a:r>
            <a:r>
              <a:rPr lang="ko-KR" altLang="en-US" dirty="0"/>
              <a:t>버튼 클릭 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8960" y="3981866"/>
            <a:ext cx="4853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A6B727"/>
                </a:solidFill>
              </a:rPr>
              <a:t>1.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영수증 안에서의 구매 물품 단위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     (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구매제품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,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구매제품 개수 등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 delete</a:t>
            </a:r>
          </a:p>
          <a:p>
            <a:r>
              <a:rPr lang="en-US" altLang="ko-KR" sz="1500" b="1" dirty="0">
                <a:solidFill>
                  <a:srgbClr val="A6B727"/>
                </a:solidFill>
              </a:rPr>
              <a:t>2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영수증 단위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(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 시간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,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 가격 총합 등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  delete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2881046"/>
            <a:ext cx="7169028" cy="377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1652150"/>
            <a:ext cx="406774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2" y="1132511"/>
            <a:ext cx="9955162" cy="55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" y="1301741"/>
            <a:ext cx="8577468" cy="4715601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 클릭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1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 클릭 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1356359"/>
            <a:ext cx="7925888" cy="2832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7113" y="2344659"/>
            <a:ext cx="3629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A6B727"/>
                </a:solidFill>
              </a:rPr>
              <a:t>1.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클릭한 제품이  </a:t>
            </a:r>
            <a:r>
              <a:rPr lang="en-US" altLang="ko-KR" sz="1500" b="1" dirty="0" err="1" smtClean="0">
                <a:solidFill>
                  <a:srgbClr val="A6B727"/>
                </a:solidFill>
              </a:rPr>
              <a:t>orderList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(</a:t>
            </a:r>
            <a:r>
              <a:rPr lang="en-US" altLang="ko-KR" sz="1500" b="1" dirty="0" err="1" smtClean="0">
                <a:solidFill>
                  <a:srgbClr val="A6B727"/>
                </a:solidFill>
              </a:rPr>
              <a:t>dict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에 없으면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r>
              <a:rPr lang="en-US" altLang="ko-KR" sz="1500" b="1" dirty="0" err="1" smtClean="0">
                <a:solidFill>
                  <a:srgbClr val="A6B727"/>
                </a:solidFill>
              </a:rPr>
              <a:t>orderList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에 추가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endParaRPr lang="en-US" altLang="ko-KR" sz="1500" b="1" dirty="0" smtClean="0">
              <a:solidFill>
                <a:srgbClr val="A6B727"/>
              </a:solidFill>
            </a:endParaRP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2.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클릭한 제품이  </a:t>
            </a:r>
            <a:r>
              <a:rPr lang="en-US" altLang="ko-KR" sz="1500" b="1" dirty="0" err="1" smtClean="0">
                <a:solidFill>
                  <a:srgbClr val="A6B727"/>
                </a:solidFill>
              </a:rPr>
              <a:t>orderList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(</a:t>
            </a:r>
            <a:r>
              <a:rPr lang="en-US" altLang="ko-KR" sz="1500" b="1" dirty="0" err="1" smtClean="0">
                <a:solidFill>
                  <a:srgbClr val="A6B727"/>
                </a:solidFill>
              </a:rPr>
              <a:t>dict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에 있으면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Value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값 증가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endParaRPr lang="en-US" altLang="ko-KR" sz="1500" b="1" dirty="0">
              <a:solidFill>
                <a:srgbClr val="A6B727"/>
              </a:solidFill>
            </a:endParaRP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3.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총합계산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endParaRPr lang="ko-KR" altLang="en-US" sz="1500" b="1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결제 버튼 클릭 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2" y="1132511"/>
            <a:ext cx="9955162" cy="55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결제 </a:t>
            </a:r>
            <a:r>
              <a:rPr lang="ko-KR" altLang="en-US" dirty="0"/>
              <a:t>버튼 클릭 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5057" y="1865016"/>
            <a:ext cx="3629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A6B727"/>
                </a:solidFill>
              </a:rPr>
              <a:t>1.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총합을 담는 변수 초기화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2.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 목록 리스트 초기화</a:t>
            </a:r>
            <a:endParaRPr lang="en-US" altLang="ko-KR" sz="1500" b="1" dirty="0">
              <a:solidFill>
                <a:srgbClr val="A6B72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4443" y="3971781"/>
            <a:ext cx="4853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A6B727"/>
                </a:solidFill>
              </a:rPr>
              <a:t>1.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영수증 단위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(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 시간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,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 가격 총합 등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 insert</a:t>
            </a: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2.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영수증 안에서의 구매 물품 단위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     (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구매제품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,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구매제품 개수 등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 insert</a:t>
            </a:r>
            <a:endParaRPr lang="en-US" altLang="ko-KR" sz="1500" b="1" dirty="0">
              <a:solidFill>
                <a:srgbClr val="A6B727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2906204"/>
            <a:ext cx="6238569" cy="37600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1540686"/>
            <a:ext cx="3939885" cy="13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매출 목록 </a:t>
            </a:r>
            <a:r>
              <a:rPr lang="ko-KR" altLang="en-US" dirty="0"/>
              <a:t>버튼 클릭 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1356359"/>
            <a:ext cx="9512710" cy="52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_</a:t>
            </a:r>
            <a:r>
              <a:rPr lang="ko-KR" altLang="en-US" dirty="0" smtClean="0"/>
              <a:t>매출 목록 </a:t>
            </a:r>
            <a:r>
              <a:rPr lang="ko-KR" altLang="en-US" dirty="0"/>
              <a:t>버튼 클릭 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8960" y="3981866"/>
            <a:ext cx="485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A6B727"/>
                </a:solidFill>
              </a:rPr>
              <a:t>1.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영수증 단위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(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 시간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,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 가격 총합 등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  select</a:t>
            </a: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2.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영수증 안에서의 구매 물품 단위</a:t>
            </a:r>
            <a:endParaRPr lang="en-US" altLang="ko-KR" sz="1500" b="1" dirty="0" smtClean="0">
              <a:solidFill>
                <a:srgbClr val="A6B727"/>
              </a:solidFill>
            </a:endParaRP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     (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구매제품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,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구매제품 개수 등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) select</a:t>
            </a:r>
          </a:p>
          <a:p>
            <a:r>
              <a:rPr lang="en-US" altLang="ko-KR" sz="1500" b="1" dirty="0" smtClean="0">
                <a:solidFill>
                  <a:srgbClr val="A6B727"/>
                </a:solidFill>
              </a:rPr>
              <a:t>3. 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앞의 값들을 원하는 형태의 </a:t>
            </a:r>
            <a:r>
              <a:rPr lang="en-US" altLang="ko-KR" sz="1500" b="1" dirty="0" smtClean="0">
                <a:solidFill>
                  <a:srgbClr val="A6B727"/>
                </a:solidFill>
              </a:rPr>
              <a:t>string</a:t>
            </a:r>
            <a:r>
              <a:rPr lang="ko-KR" altLang="en-US" sz="1500" b="1" dirty="0" smtClean="0">
                <a:solidFill>
                  <a:srgbClr val="A6B727"/>
                </a:solidFill>
              </a:rPr>
              <a:t>으로 만들어 반환</a:t>
            </a:r>
            <a:endParaRPr lang="en-US" altLang="ko-KR" sz="1500" b="1" dirty="0">
              <a:solidFill>
                <a:srgbClr val="A6B727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1594503"/>
            <a:ext cx="5018764" cy="7791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2373672"/>
            <a:ext cx="7117735" cy="37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21225" y="206476"/>
            <a:ext cx="11739717" cy="1149883"/>
          </a:xfrm>
        </p:spPr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_</a:t>
            </a:r>
            <a:r>
              <a:rPr lang="ko-KR" altLang="en-US" dirty="0" smtClean="0"/>
              <a:t>환불 버튼 클릭 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1199939"/>
            <a:ext cx="9763433" cy="54125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92529" y="5663381"/>
            <a:ext cx="1047136" cy="206477"/>
          </a:xfrm>
          <a:prstGeom prst="rect">
            <a:avLst/>
          </a:prstGeom>
          <a:noFill/>
          <a:ln w="57150">
            <a:solidFill>
              <a:srgbClr val="A6B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81</TotalTime>
  <Words>203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Corbel</vt:lpstr>
      <vt:lpstr>기본</vt:lpstr>
      <vt:lpstr>빅데이터 저장시스템 개발</vt:lpstr>
      <vt:lpstr>화면 구성</vt:lpstr>
      <vt:lpstr>화면_제품 클릭 시</vt:lpstr>
      <vt:lpstr>코드_제품 클릭 시</vt:lpstr>
      <vt:lpstr>화면_결제 버튼 클릭 시</vt:lpstr>
      <vt:lpstr>코드_결제 버튼 클릭 시</vt:lpstr>
      <vt:lpstr>화면_매출 목록 버튼 클릭 시</vt:lpstr>
      <vt:lpstr>코드_매출 목록 버튼 클릭 시</vt:lpstr>
      <vt:lpstr>화면_환불 버튼 클릭 시</vt:lpstr>
      <vt:lpstr>화면_환불 버튼 클릭 시</vt:lpstr>
      <vt:lpstr>화면_환불 버튼 클릭 시</vt:lpstr>
      <vt:lpstr>코드_환불 버튼 클릭 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62</cp:revision>
  <cp:lastPrinted>2020-06-24T10:14:07Z</cp:lastPrinted>
  <dcterms:created xsi:type="dcterms:W3CDTF">2020-06-24T08:52:56Z</dcterms:created>
  <dcterms:modified xsi:type="dcterms:W3CDTF">2020-06-24T10:14:47Z</dcterms:modified>
</cp:coreProperties>
</file>