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0" r:id="rId3"/>
    <p:sldId id="287" r:id="rId4"/>
    <p:sldId id="293" r:id="rId5"/>
    <p:sldId id="294" r:id="rId6"/>
    <p:sldId id="298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25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0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9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3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28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24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17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96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18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3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68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3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8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77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5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08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12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94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5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19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87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2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1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01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69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25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03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47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31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5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712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36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45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6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7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5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2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9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1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6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5" y="2708920"/>
            <a:ext cx="5488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err="1" smtClean="0">
                <a:solidFill>
                  <a:schemeClr val="bg1"/>
                </a:solidFill>
              </a:rPr>
              <a:t>웹서버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구축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My Reading Rhythm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조 </a:t>
            </a:r>
            <a:r>
              <a:rPr lang="ko-KR" altLang="en-US" b="1" dirty="0" smtClean="0">
                <a:solidFill>
                  <a:schemeClr val="bg1"/>
                </a:solidFill>
              </a:rPr>
              <a:t>김용선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t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omcat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548" y="906385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1_wget </a:t>
            </a:r>
            <a:r>
              <a:rPr lang="ko-KR" altLang="en-US" b="1" spc="-150" dirty="0"/>
              <a:t>설치</a:t>
            </a:r>
            <a:endParaRPr lang="en-US" altLang="ko-KR" b="1" spc="-15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4" y="1471787"/>
            <a:ext cx="6249272" cy="16575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4" y="4082983"/>
            <a:ext cx="8082706" cy="23970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3548" y="353914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2_wget tomcat</a:t>
            </a:r>
            <a:endParaRPr lang="en-US" altLang="ko-KR" b="1" spc="-150" dirty="0" smtClean="0"/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8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t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omcat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407" y="7154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3_tar apache tomcat</a:t>
            </a:r>
            <a:endParaRPr lang="en-US" altLang="ko-KR" b="1" spc="-15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08638" y="347047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/>
              <a:t>4_tomcat </a:t>
            </a:r>
            <a:r>
              <a:rPr lang="ko-KR" altLang="en-US" b="1" spc="-150"/>
              <a:t>폴더 이름 변경 및 확인</a:t>
            </a:r>
            <a:endParaRPr lang="en-US" altLang="ko-KR" b="1" spc="-15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7" y="1073012"/>
            <a:ext cx="6623881" cy="23617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" y="3875551"/>
            <a:ext cx="6693094" cy="271341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0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t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omcat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540" y="128984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5_tomcat </a:t>
            </a:r>
            <a:r>
              <a:rPr lang="ko-KR" altLang="en-US" b="1" spc="-150" dirty="0"/>
              <a:t>실행</a:t>
            </a:r>
            <a:r>
              <a:rPr lang="en-US" altLang="ko-KR" b="1" spc="-150" dirty="0"/>
              <a:t>(</a:t>
            </a:r>
            <a:r>
              <a:rPr lang="ko-KR" altLang="en-US" b="1" spc="-150" dirty="0" err="1"/>
              <a:t>리눅스에서</a:t>
            </a:r>
            <a:r>
              <a:rPr lang="ko-KR" altLang="en-US" b="1" spc="-150" dirty="0"/>
              <a:t> 확인용</a:t>
            </a:r>
            <a:r>
              <a:rPr lang="en-US" altLang="ko-KR" b="1" spc="-150" dirty="0"/>
              <a:t>)</a:t>
            </a:r>
            <a:endParaRPr lang="en-US" altLang="ko-KR" b="1" spc="-15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2" y="1901535"/>
            <a:ext cx="8044152" cy="131941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6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t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omcat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599" y="6063491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/>
              <a:t>6_</a:t>
            </a:r>
            <a:r>
              <a:rPr lang="ko-KR" altLang="en-US" b="1" spc="-150"/>
              <a:t>리눅스 </a:t>
            </a:r>
            <a:r>
              <a:rPr lang="en-US" altLang="ko-KR" b="1" spc="-150"/>
              <a:t>ip </a:t>
            </a:r>
            <a:r>
              <a:rPr lang="ko-KR" altLang="en-US" b="1" spc="-150"/>
              <a:t>확인</a:t>
            </a:r>
            <a:endParaRPr lang="en-US" altLang="ko-KR" b="1" spc="-15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59" y="1117613"/>
            <a:ext cx="6792273" cy="495369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4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98" y="764704"/>
            <a:ext cx="5631594" cy="53609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t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omcat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599" y="615425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/>
              <a:t>7_</a:t>
            </a:r>
            <a:r>
              <a:rPr lang="ko-KR" altLang="en-US" b="1" spc="-150"/>
              <a:t>리눅스에서 </a:t>
            </a:r>
            <a:r>
              <a:rPr lang="en-US" altLang="ko-KR" b="1" spc="-150"/>
              <a:t>tomcat </a:t>
            </a:r>
            <a:r>
              <a:rPr lang="ko-KR" altLang="en-US" b="1" spc="-150"/>
              <a:t>구동 확인</a:t>
            </a:r>
            <a:endParaRPr lang="en-US" altLang="ko-KR" b="1" spc="-150" dirty="0" smtClean="0"/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t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omcat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97469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/>
              <a:t>9_</a:t>
            </a:r>
            <a:r>
              <a:rPr lang="ko-KR" altLang="en-US" b="1" spc="-150"/>
              <a:t>방화벽 포트 개방</a:t>
            </a:r>
            <a:endParaRPr lang="en-US" altLang="ko-KR" b="1" spc="-15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71089"/>
            <a:ext cx="6011114" cy="142894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1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t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omcat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604" y="60741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/>
              <a:t>10_</a:t>
            </a:r>
            <a:r>
              <a:rPr lang="ko-KR" altLang="en-US" b="1" spc="-150"/>
              <a:t>톰캣 재시작 후 윈도우에서 접속 확인</a:t>
            </a:r>
            <a:endParaRPr lang="en-US" altLang="ko-KR" b="1" spc="-15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9" y="1144549"/>
            <a:ext cx="8455322" cy="4756119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904" y="152578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1_ssh </a:t>
            </a:r>
            <a:r>
              <a:rPr lang="ko-KR" altLang="en-US" b="1" spc="-150" dirty="0"/>
              <a:t>설치</a:t>
            </a:r>
            <a:endParaRPr lang="en-US" altLang="ko-KR" b="1" spc="-15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4" y="1975015"/>
            <a:ext cx="4143953" cy="266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" y="3631847"/>
            <a:ext cx="8125959" cy="14384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016" y="312092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/>
              <a:t>2_ssh </a:t>
            </a:r>
            <a:r>
              <a:rPr lang="ko-KR" altLang="en-US" b="1" spc="-150"/>
              <a:t>설치 완료 확인 및 방화벽 포트 개방</a:t>
            </a:r>
            <a:endParaRPr lang="en-US" altLang="ko-KR" b="1" spc="-150" dirty="0" smtClean="0"/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2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904" y="152578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3_</a:t>
            </a:r>
            <a:r>
              <a:rPr lang="ko-KR" altLang="en-US" b="1" spc="-150" dirty="0"/>
              <a:t>방화벽 </a:t>
            </a:r>
            <a:r>
              <a:rPr lang="ko-KR" altLang="en-US" b="1" spc="-150" dirty="0" err="1"/>
              <a:t>리로드</a:t>
            </a:r>
            <a:endParaRPr lang="en-US" altLang="ko-KR" b="1" spc="-15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3" y="1979048"/>
            <a:ext cx="4353533" cy="562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3" y="3595814"/>
            <a:ext cx="3734321" cy="5715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904" y="314308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4_sshd </a:t>
            </a:r>
            <a:r>
              <a:rPr lang="ko-KR" altLang="en-US" b="1" spc="-150" dirty="0"/>
              <a:t>설치 위치 확인 및 </a:t>
            </a:r>
            <a:r>
              <a:rPr lang="en-US" altLang="ko-KR" b="1" spc="-150" dirty="0" err="1"/>
              <a:t>ssh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서비스 실행</a:t>
            </a:r>
            <a:endParaRPr lang="en-US" altLang="ko-KR" b="1" spc="-1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99904" y="476652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/>
              <a:t>5_sshd </a:t>
            </a:r>
            <a:r>
              <a:rPr lang="ko-KR" altLang="en-US" b="1" spc="-150"/>
              <a:t>실행 확인</a:t>
            </a:r>
            <a:endParaRPr lang="en-US" altLang="ko-KR" b="1" spc="-15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3" y="5202118"/>
            <a:ext cx="6392167" cy="81926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07" y="840080"/>
            <a:ext cx="6456186" cy="57295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609329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/>
              <a:t>6_putty </a:t>
            </a:r>
            <a:r>
              <a:rPr lang="ko-KR" altLang="en-US" b="1" spc="-150"/>
              <a:t>설치</a:t>
            </a:r>
            <a:r>
              <a:rPr lang="en-US" altLang="ko-KR" b="1" spc="-150"/>
              <a:t>_01</a:t>
            </a:r>
            <a:endParaRPr lang="en-US" altLang="ko-KR" b="1" spc="-150" dirty="0" smtClean="0"/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3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241159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75656" y="33477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99241" y="33477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32040" y="33477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55625" y="33477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6880" y="34824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  <a:ea typeface="+mj-ea"/>
              </a:rPr>
              <a:t>JDK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설치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4527" y="34824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tomcat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설치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6911" y="34824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 smtClean="0">
                <a:solidFill>
                  <a:schemeClr val="bg1"/>
                </a:solidFill>
                <a:latin typeface="+mj-ea"/>
              </a:rPr>
              <a:t>winscp</a:t>
            </a:r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설치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1567" y="34917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oracle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설치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60212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</a:rPr>
              <a:t>리눅스</a:t>
            </a:r>
            <a:r>
              <a:rPr lang="ko-KR" altLang="en-US" b="1" spc="-150" dirty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>
                <a:solidFill>
                  <a:schemeClr val="bg1"/>
                </a:solidFill>
              </a:rPr>
              <a:t>웹서버</a:t>
            </a:r>
            <a:r>
              <a:rPr lang="ko-KR" altLang="en-US" b="1" spc="-150" dirty="0">
                <a:solidFill>
                  <a:schemeClr val="bg1"/>
                </a:solidFill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구축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2" y="887779"/>
            <a:ext cx="8127415" cy="52055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615601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6_putty </a:t>
            </a:r>
            <a:r>
              <a:rPr lang="ko-KR" altLang="en-US" b="1" spc="-150" dirty="0"/>
              <a:t>설치</a:t>
            </a:r>
            <a:r>
              <a:rPr lang="en-US" altLang="ko-KR" b="1" spc="-150" dirty="0"/>
              <a:t>_</a:t>
            </a:r>
            <a:r>
              <a:rPr lang="en-US" altLang="ko-KR" b="1" spc="-150" dirty="0" smtClean="0"/>
              <a:t>02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22537"/>
            <a:ext cx="7848872" cy="50584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615601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/>
              <a:t>8_putty open </a:t>
            </a:r>
            <a:r>
              <a:rPr lang="ko-KR" altLang="en-US" b="1" spc="-150"/>
              <a:t>후 예 클릭</a:t>
            </a:r>
            <a:endParaRPr lang="en-US" altLang="ko-KR" b="1" spc="-150" dirty="0" smtClean="0"/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61710" y="5889958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9_root </a:t>
            </a:r>
            <a:r>
              <a:rPr lang="ko-KR" altLang="en-US" b="1" dirty="0"/>
              <a:t>계정 아이디 비밀번호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11" y="1485628"/>
            <a:ext cx="6378067" cy="39428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5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61710" y="5889958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10_winscp </a:t>
            </a:r>
            <a:r>
              <a:rPr lang="ko-KR" altLang="en-US" b="1" dirty="0"/>
              <a:t>다운로드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2" y="1151797"/>
            <a:ext cx="7401976" cy="45201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3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61710" y="5889958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11_winscp </a:t>
            </a:r>
            <a:r>
              <a:rPr lang="ko-KR" altLang="en-US" b="1" dirty="0" smtClean="0"/>
              <a:t>설치</a:t>
            </a:r>
            <a:r>
              <a:rPr lang="en-US" altLang="ko-KR" b="1" dirty="0" smtClean="0"/>
              <a:t>_putty </a:t>
            </a:r>
            <a:r>
              <a:rPr lang="ko-KR" altLang="en-US" b="1" dirty="0" smtClean="0"/>
              <a:t>세션 가져오기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1233181"/>
            <a:ext cx="5687219" cy="43916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7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61710" y="5889958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12_winscp </a:t>
            </a:r>
            <a:r>
              <a:rPr lang="ko-KR" altLang="en-US" b="1" dirty="0"/>
              <a:t>설치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1" y="1233181"/>
            <a:ext cx="5715798" cy="43916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7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61710" y="5889958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13_winscp_Centos_server </a:t>
            </a:r>
            <a:r>
              <a:rPr lang="ko-KR" altLang="en-US" b="1" dirty="0"/>
              <a:t>클릭 후 로그인 클릭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8" y="1082353"/>
            <a:ext cx="7308304" cy="470692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2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15716" y="5494625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14_root </a:t>
            </a:r>
            <a:r>
              <a:rPr lang="ko-KR" altLang="en-US" b="1" dirty="0"/>
              <a:t>계정 아이디 </a:t>
            </a:r>
            <a:r>
              <a:rPr lang="ko-KR" altLang="en-US" b="1" dirty="0" smtClean="0"/>
              <a:t>비밀번호 </a:t>
            </a:r>
            <a:r>
              <a:rPr lang="ko-KR" altLang="en-US" b="1" dirty="0"/>
              <a:t>입력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45" y="1234778"/>
            <a:ext cx="6050713" cy="3830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w</a:t>
            </a:r>
            <a:r>
              <a:rPr lang="en-US" altLang="ko-KR" sz="1600" b="1" spc="-150" dirty="0" err="1" smtClean="0">
                <a:solidFill>
                  <a:schemeClr val="bg1"/>
                </a:solidFill>
              </a:rPr>
              <a:t>inscp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4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75978"/>
            <a:ext cx="4867954" cy="962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0173" y="177239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1_</a:t>
            </a:r>
            <a:r>
              <a:rPr lang="ko-KR" altLang="en-US" b="1" dirty="0" err="1" smtClean="0">
                <a:latin typeface="+mn-ea"/>
              </a:rPr>
              <a:t>오라클</a:t>
            </a:r>
            <a:r>
              <a:rPr lang="ko-KR" altLang="en-US" b="1" dirty="0" smtClean="0">
                <a:latin typeface="+mn-ea"/>
              </a:rPr>
              <a:t> 폴더 생성</a:t>
            </a:r>
            <a:endParaRPr lang="ko-KR" altLang="en-US" b="1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57673"/>
            <a:ext cx="5018573" cy="32368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90173" y="4052950"/>
            <a:ext cx="290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2_Oracle11xe</a:t>
            </a:r>
            <a:r>
              <a:rPr lang="ko-KR" altLang="en-US" b="1" dirty="0" smtClean="0">
                <a:latin typeface="+mn-ea"/>
              </a:rPr>
              <a:t>폴더를 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리눅스로</a:t>
            </a:r>
            <a:r>
              <a:rPr lang="ko-KR" altLang="en-US" b="1" dirty="0" smtClean="0">
                <a:latin typeface="+mn-ea"/>
              </a:rPr>
              <a:t> 이동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4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2" y="1203543"/>
            <a:ext cx="5082611" cy="2061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0152" y="191096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3_Rpm</a:t>
            </a:r>
            <a:r>
              <a:rPr lang="ko-KR" altLang="en-US" b="1" dirty="0" smtClean="0"/>
              <a:t>으로 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설치파일 실행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2" y="3352981"/>
            <a:ext cx="4768611" cy="31129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0152" y="472477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4_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환경설정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0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JDK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1229"/>
            <a:ext cx="5144218" cy="10669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892" y="3230745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1_</a:t>
            </a:r>
            <a:r>
              <a:rPr lang="ko-KR" altLang="en-US" b="1" spc="-150" dirty="0"/>
              <a:t>기존 </a:t>
            </a:r>
            <a:r>
              <a:rPr lang="en-US" altLang="ko-KR" b="1" spc="-150" dirty="0" err="1"/>
              <a:t>jdk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확인</a:t>
            </a:r>
            <a:endParaRPr lang="en-US" altLang="ko-KR" b="1" spc="-1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3" y="1459388"/>
            <a:ext cx="7754432" cy="2124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43808" y="376905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5_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환경설정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포트번호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0" y="4651746"/>
            <a:ext cx="5868219" cy="4286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23828" y="54398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6_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서비스 실행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2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5" y="1345755"/>
            <a:ext cx="6125430" cy="1000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710" y="183263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7_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방화벽 개방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5" y="2751015"/>
            <a:ext cx="4234864" cy="3501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168" y="421499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8_</a:t>
            </a:r>
            <a:r>
              <a:rPr lang="ko-KR" altLang="en-US" b="1" dirty="0"/>
              <a:t>환경변수 추가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6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" y="1379379"/>
            <a:ext cx="3962953" cy="676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4088" y="1498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9_</a:t>
            </a:r>
            <a:r>
              <a:rPr lang="ko-KR" altLang="en-US" b="1" dirty="0"/>
              <a:t>변경사항 적용 후 </a:t>
            </a:r>
            <a:r>
              <a:rPr lang="ko-KR" altLang="en-US" b="1" dirty="0" err="1"/>
              <a:t>리부트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" y="2266525"/>
            <a:ext cx="5221834" cy="4120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67548" y="431284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10_</a:t>
            </a:r>
            <a:r>
              <a:rPr lang="ko-KR" altLang="en-US" b="1" dirty="0" err="1"/>
              <a:t>리눅스에서</a:t>
            </a:r>
            <a:r>
              <a:rPr lang="ko-KR" altLang="en-US" b="1" dirty="0"/>
              <a:t> </a:t>
            </a:r>
            <a:r>
              <a:rPr lang="en-US" altLang="ko-KR" b="1" dirty="0" err="1"/>
              <a:t>sql</a:t>
            </a:r>
            <a:r>
              <a:rPr lang="en-US" altLang="ko-KR" b="1" dirty="0"/>
              <a:t> </a:t>
            </a:r>
            <a:r>
              <a:rPr lang="ko-KR" altLang="en-US" b="1" dirty="0"/>
              <a:t>구동확인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2" y="1147343"/>
            <a:ext cx="7090028" cy="4560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816" y="5981922"/>
            <a:ext cx="534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11_</a:t>
            </a:r>
            <a:r>
              <a:rPr lang="ko-KR" altLang="en-US" b="1" dirty="0"/>
              <a:t>윈도우에서 </a:t>
            </a:r>
            <a:r>
              <a:rPr lang="ko-KR" altLang="en-US" b="1" dirty="0" err="1"/>
              <a:t>리눅스</a:t>
            </a:r>
            <a:r>
              <a:rPr lang="ko-KR" altLang="en-US" b="1" dirty="0"/>
              <a:t> </a:t>
            </a:r>
            <a:r>
              <a:rPr lang="en-US" altLang="ko-KR" b="1" dirty="0" err="1"/>
              <a:t>xe</a:t>
            </a:r>
            <a:r>
              <a:rPr lang="en-US" altLang="ko-KR" b="1" dirty="0"/>
              <a:t> </a:t>
            </a:r>
            <a:r>
              <a:rPr lang="ko-KR" altLang="en-US" b="1" dirty="0"/>
              <a:t>확인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" y="1700808"/>
            <a:ext cx="3886742" cy="44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4128" y="1700431"/>
            <a:ext cx="273630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12_</a:t>
            </a:r>
            <a:r>
              <a:rPr lang="ko-KR" altLang="en-US" b="1" dirty="0" err="1"/>
              <a:t>리눅스에</a:t>
            </a:r>
            <a:r>
              <a:rPr lang="ko-KR" altLang="en-US" b="1" dirty="0"/>
              <a:t> 파일 생성 권한 부여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7" y="3537634"/>
            <a:ext cx="4995160" cy="19657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6136" y="4150464"/>
            <a:ext cx="273630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13_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테이블 </a:t>
            </a:r>
            <a:endParaRPr lang="en-US" altLang="ko-KR" b="1" dirty="0" smtClean="0"/>
          </a:p>
          <a:p>
            <a:r>
              <a:rPr lang="ko-KR" altLang="en-US" b="1" dirty="0" smtClean="0"/>
              <a:t>스페이스 </a:t>
            </a:r>
            <a:r>
              <a:rPr lang="ko-KR" altLang="en-US" b="1" dirty="0"/>
              <a:t>생성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2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0" y="1161009"/>
            <a:ext cx="4009745" cy="20811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0" y="3356992"/>
            <a:ext cx="4428119" cy="2880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36096" y="1844824"/>
            <a:ext cx="287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14_</a:t>
            </a:r>
            <a:r>
              <a:rPr lang="ko-KR" altLang="en-US" b="1" dirty="0" err="1"/>
              <a:t>리눅스</a:t>
            </a:r>
            <a:r>
              <a:rPr lang="ko-KR" altLang="en-US" b="1" dirty="0"/>
              <a:t> 사용자 </a:t>
            </a:r>
            <a:r>
              <a:rPr lang="ko-KR" altLang="en-US" b="1" dirty="0" smtClean="0"/>
              <a:t>계정 </a:t>
            </a:r>
            <a:endParaRPr lang="en-US" altLang="ko-KR" b="1" dirty="0" smtClean="0"/>
          </a:p>
          <a:p>
            <a:r>
              <a:rPr lang="ko-KR" altLang="en-US" b="1" dirty="0" smtClean="0"/>
              <a:t>추가 </a:t>
            </a:r>
            <a:r>
              <a:rPr lang="ko-KR" altLang="en-US" b="1" dirty="0"/>
              <a:t>및 권한 부여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6096" y="4221088"/>
            <a:ext cx="244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15_window</a:t>
            </a:r>
            <a:r>
              <a:rPr lang="ko-KR" altLang="en-US" b="1" dirty="0"/>
              <a:t>에서 </a:t>
            </a:r>
            <a:r>
              <a:rPr lang="en-US" altLang="ko-KR" b="1" dirty="0" err="1"/>
              <a:t>linux</a:t>
            </a:r>
            <a:r>
              <a:rPr lang="en-US" altLang="ko-KR" b="1" dirty="0"/>
              <a:t> </a:t>
            </a:r>
            <a:r>
              <a:rPr lang="en-US" altLang="ko-KR" b="1" dirty="0" err="1"/>
              <a:t>scott</a:t>
            </a:r>
            <a:r>
              <a:rPr lang="en-US" altLang="ko-KR" b="1" dirty="0"/>
              <a:t> </a:t>
            </a:r>
            <a:r>
              <a:rPr lang="ko-KR" altLang="en-US" b="1" dirty="0"/>
              <a:t>계정 연결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6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0327"/>
            <a:ext cx="3384376" cy="2542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4" y="3692150"/>
            <a:ext cx="4695333" cy="27413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87645" y="1923026"/>
            <a:ext cx="291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16_window</a:t>
            </a:r>
            <a:r>
              <a:rPr lang="ko-KR" altLang="en-US" b="1" dirty="0"/>
              <a:t>에서 사용하던 </a:t>
            </a:r>
            <a:r>
              <a:rPr lang="en-US" altLang="ko-KR" b="1" dirty="0" err="1"/>
              <a:t>db</a:t>
            </a:r>
            <a:r>
              <a:rPr lang="ko-KR" altLang="en-US" b="1" dirty="0"/>
              <a:t>를 </a:t>
            </a:r>
            <a:r>
              <a:rPr lang="ko-KR" altLang="en-US" b="1" dirty="0" err="1"/>
              <a:t>리눅스의</a:t>
            </a:r>
            <a:r>
              <a:rPr lang="ko-KR" altLang="en-US" b="1" dirty="0"/>
              <a:t> </a:t>
            </a:r>
            <a:r>
              <a:rPr lang="en-US" altLang="ko-KR" b="1" dirty="0" err="1"/>
              <a:t>db</a:t>
            </a:r>
            <a:r>
              <a:rPr lang="ko-KR" altLang="en-US" b="1" dirty="0"/>
              <a:t>로 복사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01461" y="4688667"/>
            <a:ext cx="244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17_db</a:t>
            </a:r>
            <a:r>
              <a:rPr lang="ko-KR" altLang="en-US" b="1" dirty="0"/>
              <a:t>정보 수정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9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9" y="949296"/>
            <a:ext cx="3456384" cy="29006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9" y="3961748"/>
            <a:ext cx="3903724" cy="2523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60132" y="193919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18_</a:t>
            </a:r>
            <a:r>
              <a:rPr lang="ko-KR" altLang="en-US" b="1" dirty="0"/>
              <a:t>기존프로젝트 </a:t>
            </a:r>
            <a:endParaRPr lang="en-US" altLang="ko-KR" b="1" dirty="0" smtClean="0"/>
          </a:p>
          <a:p>
            <a:r>
              <a:rPr lang="en-US" altLang="ko-KR" b="1" dirty="0" smtClean="0"/>
              <a:t>war</a:t>
            </a:r>
            <a:r>
              <a:rPr lang="ko-KR" altLang="en-US" b="1" dirty="0"/>
              <a:t>파일 추출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2120" y="450912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19_war</a:t>
            </a:r>
            <a:r>
              <a:rPr lang="ko-KR" altLang="en-US" b="1" dirty="0"/>
              <a:t>파일을 </a:t>
            </a:r>
            <a:r>
              <a:rPr lang="en-US" altLang="ko-KR" b="1" dirty="0" err="1" smtClean="0"/>
              <a:t>tomcat_webapps</a:t>
            </a:r>
            <a:endParaRPr lang="en-US" altLang="ko-KR" b="1" dirty="0" smtClean="0"/>
          </a:p>
          <a:p>
            <a:r>
              <a:rPr lang="ko-KR" altLang="en-US" b="1" dirty="0" smtClean="0"/>
              <a:t>파일로 </a:t>
            </a:r>
            <a:r>
              <a:rPr lang="ko-KR" altLang="en-US" b="1" dirty="0"/>
              <a:t>이동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8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51356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오라클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설치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7" y="1556792"/>
            <a:ext cx="5446821" cy="11303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7" y="3324711"/>
            <a:ext cx="4860032" cy="2635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72200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20_tomcat</a:t>
            </a:r>
            <a:r>
              <a:rPr lang="ko-KR" altLang="en-US" b="1" dirty="0"/>
              <a:t>구동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2200" y="445756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21_</a:t>
            </a:r>
            <a:r>
              <a:rPr lang="ko-KR" altLang="en-US" b="1" dirty="0"/>
              <a:t>윈도우에서 작동확인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조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김 용 선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1" y="947811"/>
            <a:ext cx="6940865" cy="564954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JDK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1960" y="324978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2_</a:t>
            </a:r>
            <a:r>
              <a:rPr lang="ko-KR" altLang="en-US" b="1" spc="-150" dirty="0"/>
              <a:t>기존 </a:t>
            </a:r>
            <a:r>
              <a:rPr lang="en-US" altLang="ko-KR" b="1" spc="-150" dirty="0" err="1"/>
              <a:t>jdk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제거</a:t>
            </a:r>
            <a:endParaRPr lang="en-US" altLang="ko-KR" b="1" spc="-15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JDK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9" y="1010204"/>
            <a:ext cx="4877481" cy="11336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1" y="2151280"/>
            <a:ext cx="7607987" cy="44180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99892" y="24928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2_</a:t>
            </a:r>
            <a:r>
              <a:rPr lang="ko-KR" altLang="en-US" b="1" spc="-150" dirty="0"/>
              <a:t>기존 </a:t>
            </a:r>
            <a:r>
              <a:rPr lang="en-US" altLang="ko-KR" b="1" spc="-150" dirty="0" err="1"/>
              <a:t>jdk</a:t>
            </a:r>
            <a:r>
              <a:rPr lang="en-US" altLang="ko-KR" b="1" spc="-150" dirty="0"/>
              <a:t> </a:t>
            </a:r>
            <a:r>
              <a:rPr lang="ko-KR" altLang="en-US" b="1" spc="-150" dirty="0" smtClean="0"/>
              <a:t>제거</a:t>
            </a:r>
            <a:endParaRPr lang="en-US" altLang="ko-KR" b="1" spc="-150" dirty="0" smtClean="0"/>
          </a:p>
        </p:txBody>
      </p:sp>
    </p:spTree>
    <p:extLst>
      <p:ext uri="{BB962C8B-B14F-4D97-AF65-F5344CB8AC3E}">
        <p14:creationId xmlns:p14="http://schemas.microsoft.com/office/powerpoint/2010/main" val="17900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JDK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9892" y="24928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2_</a:t>
            </a:r>
            <a:r>
              <a:rPr lang="ko-KR" altLang="en-US" b="1" spc="-150" dirty="0"/>
              <a:t>기존 </a:t>
            </a:r>
            <a:r>
              <a:rPr lang="en-US" altLang="ko-KR" b="1" spc="-150" dirty="0" err="1"/>
              <a:t>jdk</a:t>
            </a:r>
            <a:r>
              <a:rPr lang="en-US" altLang="ko-KR" b="1" spc="-150" dirty="0"/>
              <a:t> </a:t>
            </a:r>
            <a:r>
              <a:rPr lang="ko-KR" altLang="en-US" b="1" spc="-150" dirty="0" smtClean="0"/>
              <a:t>제거</a:t>
            </a:r>
            <a:endParaRPr lang="en-US" altLang="ko-KR" b="1" spc="-15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3100341"/>
            <a:ext cx="5544324" cy="65731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0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JDK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9892" y="4333175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/>
              <a:t>4_jdk </a:t>
            </a:r>
            <a:r>
              <a:rPr lang="en-US" altLang="ko-KR" b="1" spc="-150" dirty="0"/>
              <a:t>tar </a:t>
            </a:r>
            <a:r>
              <a:rPr lang="ko-KR" altLang="en-US" b="1" spc="-150" dirty="0"/>
              <a:t>파일 </a:t>
            </a:r>
            <a:r>
              <a:rPr lang="ko-KR" altLang="en-US" b="1" spc="-150" dirty="0" smtClean="0"/>
              <a:t>다운</a:t>
            </a:r>
            <a:endParaRPr lang="en-US" altLang="ko-KR" b="1" spc="-15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491910"/>
            <a:ext cx="4248472" cy="40518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086540"/>
            <a:ext cx="5544324" cy="6573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73956" y="185202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3_</a:t>
            </a:r>
            <a:r>
              <a:rPr lang="ko-KR" altLang="en-US" b="1" spc="-150" dirty="0"/>
              <a:t>제거 후 </a:t>
            </a:r>
            <a:r>
              <a:rPr lang="en-US" altLang="ko-KR" b="1" spc="-150" dirty="0" err="1"/>
              <a:t>jdk</a:t>
            </a:r>
            <a:r>
              <a:rPr lang="ko-KR" altLang="en-US" b="1" spc="-150" dirty="0"/>
              <a:t>가 들어간 패키지 확인</a:t>
            </a:r>
            <a:endParaRPr lang="en-US" altLang="ko-KR" b="1" spc="-150" dirty="0" smtClean="0"/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JDK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9892" y="328585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5_</a:t>
            </a:r>
            <a:r>
              <a:rPr lang="ko-KR" altLang="en-US" b="1" spc="-150" dirty="0"/>
              <a:t>폴더 이름 변경 및 </a:t>
            </a:r>
            <a:endParaRPr lang="en-US" altLang="ko-KR" b="1" spc="-150" dirty="0" smtClean="0"/>
          </a:p>
          <a:p>
            <a:pPr algn="ctr"/>
            <a:r>
              <a:rPr lang="en-US" altLang="ko-KR" b="1" spc="-150" dirty="0" err="1" smtClean="0"/>
              <a:t>jdk</a:t>
            </a:r>
            <a:r>
              <a:rPr lang="en-US" altLang="ko-KR" b="1" spc="-150" dirty="0" smtClean="0"/>
              <a:t> </a:t>
            </a:r>
            <a:r>
              <a:rPr lang="ko-KR" altLang="en-US" b="1" spc="-150" dirty="0"/>
              <a:t>폴더 확인</a:t>
            </a:r>
            <a:endParaRPr lang="en-US" altLang="ko-KR" b="1" spc="-15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65860"/>
            <a:ext cx="4877481" cy="228631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398" y="271681"/>
            <a:ext cx="2479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 err="1" smtClean="0">
                <a:solidFill>
                  <a:schemeClr val="bg1"/>
                </a:solidFill>
              </a:rPr>
              <a:t>리눅스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JDK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설치</a:t>
            </a:r>
            <a:endParaRPr lang="en-US" altLang="ko-KR" sz="1600" b="1" spc="-150" dirty="0"/>
          </a:p>
          <a:p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9155" y="1417323"/>
            <a:ext cx="10211537" cy="400106"/>
            <a:chOff x="589155" y="1360545"/>
            <a:chExt cx="10211537" cy="400106"/>
          </a:xfrm>
        </p:grpSpPr>
        <p:sp>
          <p:nvSpPr>
            <p:cNvPr id="12" name="TextBox 11"/>
            <p:cNvSpPr txBox="1"/>
            <p:nvPr/>
          </p:nvSpPr>
          <p:spPr>
            <a:xfrm>
              <a:off x="3671900" y="1375932"/>
              <a:ext cx="712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/>
                <a:t>7_etc_profile </a:t>
              </a:r>
              <a:r>
                <a:rPr lang="ko-KR" altLang="en-US" b="1" spc="-150" dirty="0"/>
                <a:t>스크립트 적용</a:t>
              </a:r>
              <a:endParaRPr lang="en-US" altLang="ko-KR" b="1" spc="-150" dirty="0" smtClean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55" y="1360545"/>
              <a:ext cx="4572638" cy="400106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572869" y="2442864"/>
            <a:ext cx="10211537" cy="369332"/>
            <a:chOff x="589155" y="3047382"/>
            <a:chExt cx="10211537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671900" y="3047382"/>
              <a:ext cx="712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 smtClean="0"/>
                <a:t>8_</a:t>
              </a:r>
              <a:r>
                <a:rPr lang="ko-KR" altLang="en-US" b="1" spc="-150" dirty="0" err="1" smtClean="0"/>
                <a:t>재시작</a:t>
              </a:r>
              <a:endParaRPr lang="en-US" altLang="ko-KR" b="1" spc="-150" dirty="0" smtClean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55" y="3095793"/>
              <a:ext cx="4525006" cy="266737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584269" y="3437631"/>
            <a:ext cx="10211537" cy="962159"/>
            <a:chOff x="589155" y="4394300"/>
            <a:chExt cx="10211537" cy="962159"/>
          </a:xfrm>
        </p:grpSpPr>
        <p:sp>
          <p:nvSpPr>
            <p:cNvPr id="14" name="TextBox 13"/>
            <p:cNvSpPr txBox="1"/>
            <p:nvPr/>
          </p:nvSpPr>
          <p:spPr>
            <a:xfrm>
              <a:off x="3671900" y="4690714"/>
              <a:ext cx="712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/>
                <a:t>9_java </a:t>
              </a:r>
              <a:r>
                <a:rPr lang="ko-KR" altLang="en-US" b="1" spc="-150" dirty="0"/>
                <a:t>테스트 파일 생성</a:t>
              </a:r>
              <a:endParaRPr lang="en-US" altLang="ko-KR" b="1" spc="-150" dirty="0" smtClean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55" y="4394300"/>
              <a:ext cx="4486901" cy="962159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572869" y="5025226"/>
            <a:ext cx="10222937" cy="924054"/>
            <a:chOff x="572869" y="4968448"/>
            <a:chExt cx="10222937" cy="92405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69" y="4968448"/>
              <a:ext cx="4067743" cy="92405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667014" y="5217161"/>
              <a:ext cx="7128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/>
                <a:t>10_java </a:t>
              </a:r>
              <a:r>
                <a:rPr lang="ko-KR" altLang="en-US" b="1" spc="-150" dirty="0"/>
                <a:t>작동 확인</a:t>
              </a:r>
              <a:endParaRPr lang="en-US" altLang="ko-KR" b="1" spc="-150" dirty="0" smtClean="0"/>
            </a:p>
          </p:txBody>
        </p:sp>
      </p:grpSp>
      <p:sp>
        <p:nvSpPr>
          <p:cNvPr id="22" name="타원 21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1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623</Words>
  <Application>Microsoft Office PowerPoint</Application>
  <PresentationFormat>화면 슬라이드 쇼(4:3)</PresentationFormat>
  <Paragraphs>260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Canon</cp:lastModifiedBy>
  <cp:revision>37</cp:revision>
  <dcterms:created xsi:type="dcterms:W3CDTF">2016-11-03T20:47:04Z</dcterms:created>
  <dcterms:modified xsi:type="dcterms:W3CDTF">2020-06-22T10:06:14Z</dcterms:modified>
</cp:coreProperties>
</file>