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4" r:id="rId4"/>
    <p:sldId id="278" r:id="rId5"/>
    <p:sldId id="279" r:id="rId6"/>
    <p:sldId id="270" r:id="rId7"/>
    <p:sldId id="276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B39"/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2020-07-04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77714" y="2815651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분석 시스템 개발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19513" y="3552825"/>
            <a:ext cx="4752975" cy="43237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23482" y="3584347"/>
            <a:ext cx="318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김용선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85875"/>
            <a:ext cx="12192000" cy="5572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1764" y="344256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D42D64-6595-4E64-8281-7E9B801929C9}"/>
              </a:ext>
            </a:extLst>
          </p:cNvPr>
          <p:cNvGrpSpPr/>
          <p:nvPr/>
        </p:nvGrpSpPr>
        <p:grpSpPr>
          <a:xfrm>
            <a:off x="471764" y="1685517"/>
            <a:ext cx="3706872" cy="3646132"/>
            <a:chOff x="1587500" y="1870075"/>
            <a:chExt cx="3706872" cy="3646132"/>
          </a:xfrm>
        </p:grpSpPr>
        <p:sp>
          <p:nvSpPr>
            <p:cNvPr id="2" name="TextBox 1"/>
            <p:cNvSpPr txBox="1"/>
            <p:nvPr/>
          </p:nvSpPr>
          <p:spPr>
            <a:xfrm>
              <a:off x="1587500" y="1870075"/>
              <a:ext cx="9060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dirty="0">
                  <a:solidFill>
                    <a:srgbClr val="152B3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681126" y="2220873"/>
              <a:ext cx="2613246" cy="314423"/>
            </a:xfrm>
            <a:prstGeom prst="rect">
              <a:avLst/>
            </a:prstGeom>
            <a:solidFill>
              <a:srgbClr val="152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52741" y="2191345"/>
              <a:ext cx="2032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주소의 좌표 구하기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87500" y="3262254"/>
              <a:ext cx="9060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dirty="0">
                  <a:solidFill>
                    <a:srgbClr val="152B3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681126" y="3613052"/>
              <a:ext cx="2613246" cy="314423"/>
            </a:xfrm>
            <a:prstGeom prst="rect">
              <a:avLst/>
            </a:prstGeom>
            <a:solidFill>
              <a:srgbClr val="152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52741" y="3583524"/>
              <a:ext cx="2175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좌표들을 지도에 표시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87500" y="4654433"/>
              <a:ext cx="9060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>
                  <a:solidFill>
                    <a:srgbClr val="152B39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03</a:t>
              </a:r>
              <a:endParaRPr lang="ko-KR" altLang="en-US" sz="500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681126" y="5005231"/>
              <a:ext cx="2613246" cy="314423"/>
            </a:xfrm>
            <a:prstGeom prst="rect">
              <a:avLst/>
            </a:prstGeom>
            <a:solidFill>
              <a:srgbClr val="152B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52741" y="4975703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결과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87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주소의 좌표 구하기</a:t>
            </a:r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_01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" name="그림 3" descr="스크린샷, 노트북, 앉아있는, 모니터이(가) 표시된 사진&#10;&#10;자동 생성된 설명">
            <a:extLst>
              <a:ext uri="{FF2B5EF4-FFF2-40B4-BE49-F238E27FC236}">
                <a16:creationId xmlns:a16="http://schemas.microsoft.com/office/drawing/2014/main" id="{D3C67A72-D151-453C-B19F-D3B3AF63C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0099"/>
            <a:ext cx="12192000" cy="60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0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주소의 좌표 구하기</a:t>
            </a:r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_02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 descr="스크린샷, 테이블, 앉아있는, 전화이(가) 표시된 사진&#10;&#10;자동 생성된 설명">
            <a:extLst>
              <a:ext uri="{FF2B5EF4-FFF2-40B4-BE49-F238E27FC236}">
                <a16:creationId xmlns:a16="http://schemas.microsoft.com/office/drawing/2014/main" id="{E90E04A1-7DEB-4A46-AFF2-58E913AA3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0099"/>
            <a:ext cx="12191999" cy="60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2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01.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주소의 좌표 구하기</a:t>
            </a:r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_03</a:t>
            </a:r>
            <a:endParaRPr lang="ko-KR" altLang="en-US" sz="32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E1F174C-D428-435A-8171-81C19E4A3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0099"/>
            <a:ext cx="12192001" cy="60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3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02.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좌표들을 지도에 표시</a:t>
            </a:r>
          </a:p>
        </p:txBody>
      </p:sp>
      <p:pic>
        <p:nvPicPr>
          <p:cNvPr id="5" name="그림 4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9B701C33-EDEB-4D47-82A4-A70EE457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0098"/>
            <a:ext cx="12190535" cy="60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464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03. </a:t>
            </a:r>
            <a:r>
              <a:rPr lang="ko-KR" altLang="en-US" sz="32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확인</a:t>
            </a: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1EF5358-F040-4994-AD72-7F3CE57AB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762"/>
            <a:ext cx="12192000" cy="59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4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50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용선</cp:lastModifiedBy>
  <cp:revision>85</cp:revision>
  <dcterms:created xsi:type="dcterms:W3CDTF">2018-12-02T10:25:36Z</dcterms:created>
  <dcterms:modified xsi:type="dcterms:W3CDTF">2020-07-04T08:56:13Z</dcterms:modified>
</cp:coreProperties>
</file>