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61" r:id="rId10"/>
    <p:sldId id="258" r:id="rId11"/>
    <p:sldId id="264" r:id="rId12"/>
    <p:sldId id="267" r:id="rId13"/>
    <p:sldId id="265" r:id="rId14"/>
    <p:sldId id="269" r:id="rId15"/>
    <p:sldId id="262" r:id="rId16"/>
    <p:sldId id="274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 smtClean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 smtClean="0"/>
            <a:t>  </a:t>
          </a:r>
          <a:r>
            <a:rPr lang="ko-KR" altLang="en-US" b="1" dirty="0" smtClean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 smtClean="0"/>
            <a:t> </a:t>
          </a:r>
          <a:r>
            <a:rPr lang="ko-KR" altLang="en-US" b="1" dirty="0" smtClean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smtClean="0"/>
            <a:t> </a:t>
          </a:r>
          <a:r>
            <a:rPr lang="ko-KR" altLang="en-US" b="1" smtClean="0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 smtClean="0"/>
            <a:t>Subject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 smtClean="0"/>
            <a:t>Subject </a:t>
          </a:r>
        </a:p>
        <a:p>
          <a:pPr latinLnBrk="1"/>
          <a:r>
            <a:rPr lang="en-US" altLang="ko-KR" b="1" spc="0" dirty="0" smtClean="0"/>
            <a:t>Subject</a:t>
          </a:r>
          <a:endParaRPr lang="ko-KR" altLang="en-US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0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14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68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7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0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89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6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8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0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5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5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6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3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4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4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5" y="2708920"/>
            <a:ext cx="5488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err="1" smtClean="0">
                <a:solidFill>
                  <a:schemeClr val="bg1"/>
                </a:solidFill>
              </a:rPr>
              <a:t>웹서버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구축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다른 조는 몰라도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조는 영원히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조 이름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 smtClean="0"/>
              <a:t>“</a:t>
            </a:r>
            <a:r>
              <a:rPr lang="ko-KR" altLang="en-US" sz="2000" b="1" spc="-150" dirty="0" err="1" smtClean="0"/>
              <a:t>민희블로그</a:t>
            </a:r>
            <a:r>
              <a:rPr lang="en-US" altLang="ko-KR" sz="2000" b="1" spc="-150" dirty="0" smtClean="0"/>
              <a:t>”</a:t>
            </a:r>
            <a:r>
              <a:rPr lang="ko-KR" altLang="en-US" sz="2000" spc="-150" dirty="0" smtClean="0"/>
              <a:t>는 심플한 피피티를 얻을 수 있는 좋은 </a:t>
            </a:r>
            <a:r>
              <a:rPr lang="ko-KR" altLang="en-US" sz="2000" spc="-150" dirty="0" err="1" smtClean="0"/>
              <a:t>블로그</a:t>
            </a:r>
            <a:r>
              <a:rPr lang="ko-KR" altLang="en-US" sz="2000" spc="-150" dirty="0" smtClean="0"/>
              <a:t> 이다</a:t>
            </a:r>
            <a:r>
              <a:rPr lang="en-US" altLang="ko-KR" sz="2000" spc="-150" dirty="0" smtClean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r>
              <a:rPr lang="ko-KR" altLang="en-US" sz="1400" dirty="0" smtClean="0"/>
              <a:t>내용을 입력하세요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/>
              <a:t>예</a:t>
            </a:r>
            <a:r>
              <a:rPr lang="en-US" altLang="ko-KR" sz="1400" spc="-150" dirty="0" smtClean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그냥 최대한 단순하게 표현을 하도록 한다</a:t>
            </a:r>
            <a:r>
              <a:rPr lang="en-US" altLang="ko-KR" sz="1600" spc="-150" dirty="0" smtClean="0"/>
              <a:t>.</a:t>
            </a:r>
          </a:p>
          <a:p>
            <a:pPr fontAlgn="base"/>
            <a:r>
              <a:rPr lang="ko-KR" altLang="en-US" sz="1600" spc="-150" dirty="0" smtClean="0"/>
              <a:t>색은 </a:t>
            </a:r>
            <a:r>
              <a:rPr lang="en-US" altLang="ko-KR" sz="1600" spc="-150" dirty="0" smtClean="0"/>
              <a:t>4</a:t>
            </a:r>
            <a:r>
              <a:rPr lang="ko-KR" altLang="en-US" sz="1600" spc="-150" dirty="0" smtClean="0"/>
              <a:t>가지 이상을 사용하지 않는 것이  바람직하다고 생각한다</a:t>
            </a:r>
            <a:r>
              <a:rPr lang="en-US" altLang="ko-KR" sz="1600" spc="-150" dirty="0" smtClean="0"/>
              <a:t>.</a:t>
            </a:r>
            <a:endParaRPr lang="ko-KR" altLang="en-US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내용을 입력하세요</a:t>
            </a:r>
            <a:endParaRPr lang="en-US" altLang="ko-KR" dirty="0" smtClean="0"/>
          </a:p>
          <a:p>
            <a:r>
              <a:rPr lang="en-US" altLang="ko-KR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소제목을 입력하세요</a:t>
            </a:r>
            <a:endParaRPr lang="ko-KR" altLang="en-US" b="1" spc="-150" dirty="0"/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>
              <a:lnSpc>
                <a:spcPct val="200000"/>
              </a:lnSpc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 smtClean="0"/>
              <a:t>	</a:t>
            </a:r>
            <a:r>
              <a:rPr lang="ko-KR" altLang="en-US" b="1" dirty="0" smtClean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 smtClean="0">
                <a:solidFill>
                  <a:schemeClr val="tx2"/>
                </a:solidFill>
              </a:rPr>
              <a:t>피피티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 smtClean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내용을 입력하세요</a:t>
                      </a:r>
                      <a:endParaRPr lang="en-US" altLang="ko-KR" sz="1100" dirty="0" smtClean="0"/>
                    </a:p>
                    <a:p>
                      <a:pPr algn="ctr"/>
                      <a:r>
                        <a:rPr lang="en-US" altLang="ko-KR" sz="1100" dirty="0" smtClean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/>
                <a:gridCol w="893204"/>
                <a:gridCol w="1368152"/>
                <a:gridCol w="1296144"/>
                <a:gridCol w="1152128"/>
                <a:gridCol w="2016224"/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</a:rPr>
              <a:t>소제목을 입력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err="1" smtClean="0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피피티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만들기는 너무나 귀찮은 일이다</a:t>
            </a:r>
            <a:r>
              <a:rPr lang="en-US" altLang="ko-KR" sz="1600" b="1" dirty="0" smtClean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무엇인가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①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②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 smtClean="0"/>
              <a:t>③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 smtClean="0"/>
              <a:t>④ 내용</a:t>
            </a:r>
            <a:r>
              <a:rPr lang="en-US" altLang="ko-KR" sz="1400" b="1" spc="-150" dirty="0" smtClean="0"/>
              <a:t>: </a:t>
            </a:r>
            <a:r>
              <a:rPr lang="ko-KR" altLang="en-US" sz="1400" b="1" spc="-150" dirty="0" smtClean="0"/>
              <a:t>을 입력하세요</a:t>
            </a:r>
            <a:endParaRPr lang="ko-KR" altLang="en-US" sz="1400" spc="-150" dirty="0" smtClean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7" y="1180424"/>
            <a:ext cx="4720579" cy="4663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메이븐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85" y="1268760"/>
            <a:ext cx="4858428" cy="40486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9369" y="5780856"/>
            <a:ext cx="446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WINDOW STS(ECLIPSE)</a:t>
            </a:r>
            <a:r>
              <a:rPr lang="ko-KR" altLang="en-US" dirty="0"/>
              <a:t>에서 </a:t>
            </a:r>
            <a:r>
              <a:rPr lang="en-US" altLang="ko-KR" dirty="0"/>
              <a:t>WAR </a:t>
            </a:r>
            <a:r>
              <a:rPr lang="ko-KR" altLang="en-US" dirty="0"/>
              <a:t>추출</a:t>
            </a:r>
          </a:p>
        </p:txBody>
      </p:sp>
    </p:spTree>
    <p:extLst>
      <p:ext uri="{BB962C8B-B14F-4D97-AF65-F5344CB8AC3E}">
        <p14:creationId xmlns:p14="http://schemas.microsoft.com/office/powerpoint/2010/main" val="3537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51947" y="5583457"/>
            <a:ext cx="35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basic1.war </a:t>
            </a:r>
            <a:r>
              <a:rPr lang="ko-KR" altLang="en-US" dirty="0" err="1"/>
              <a:t>리눅스</a:t>
            </a:r>
            <a:r>
              <a:rPr lang="en-US" altLang="ko-KR" dirty="0"/>
              <a:t>(/root/) </a:t>
            </a:r>
            <a:r>
              <a:rPr lang="ko-KR" altLang="en-US" dirty="0"/>
              <a:t>전송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22691" y="1073031"/>
            <a:ext cx="6626609" cy="4268407"/>
            <a:chOff x="465671" y="1044809"/>
            <a:chExt cx="6626609" cy="42684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71" y="1044809"/>
              <a:ext cx="6626609" cy="426840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67544" y="3573016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87452" y="3112504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9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7241" y="5445224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Tomcat9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4" y="1652792"/>
            <a:ext cx="7468642" cy="14098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59832" y="1624548"/>
            <a:ext cx="1944216" cy="220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6816" y="2868261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윈도우 프로젝트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안 </a:t>
            </a:r>
            <a:endParaRPr lang="en-US" altLang="ko-KR" dirty="0" smtClean="0"/>
          </a:p>
          <a:p>
            <a:r>
              <a:rPr lang="en-US" altLang="ko-KR" dirty="0" smtClean="0"/>
              <a:t>Data Base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4" y="1211001"/>
            <a:ext cx="59626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4409" y="5151839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웹 주소로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연결 완료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38380"/>
            <a:ext cx="5792340" cy="34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내용을 입력하세요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/>
              <a:t>심플한 </a:t>
            </a:r>
            <a:r>
              <a:rPr lang="ko-KR" altLang="en-US" b="1" spc="-150" dirty="0" err="1" smtClean="0"/>
              <a:t>피피티를</a:t>
            </a:r>
            <a:r>
              <a:rPr lang="ko-KR" altLang="en-US" b="1" spc="-150" dirty="0" smtClean="0"/>
              <a:t> 찾을 수 있는 가장 쉬운 방법</a:t>
            </a:r>
            <a:endParaRPr lang="en-US" altLang="ko-KR" b="1" spc="-150" dirty="0" smtClean="0"/>
          </a:p>
          <a:p>
            <a:pPr algn="ctr"/>
            <a:r>
              <a:rPr lang="ko-KR" altLang="en-US" sz="1400" b="1" spc="-150" dirty="0" err="1" smtClean="0">
                <a:latin typeface="+mn-ea"/>
              </a:rPr>
              <a:t>민희블로그에</a:t>
            </a:r>
            <a:r>
              <a:rPr lang="ko-KR" altLang="en-US" sz="1400" b="1" spc="-150" dirty="0" smtClean="0">
                <a:latin typeface="+mn-ea"/>
              </a:rPr>
              <a:t> 접속하여 </a:t>
            </a:r>
            <a:r>
              <a:rPr lang="ko-KR" altLang="en-US" sz="1400" b="1" spc="-150" dirty="0" err="1" smtClean="0">
                <a:latin typeface="+mn-ea"/>
              </a:rPr>
              <a:t>댓글을</a:t>
            </a:r>
            <a:r>
              <a:rPr lang="ko-KR" altLang="en-US" sz="1400" b="1" spc="-150" dirty="0" smtClean="0">
                <a:latin typeface="+mn-ea"/>
              </a:rPr>
              <a:t> 남긴 뒤 </a:t>
            </a:r>
            <a:r>
              <a:rPr lang="ko-KR" altLang="en-US" sz="1400" b="1" spc="-150" dirty="0" err="1" smtClean="0">
                <a:latin typeface="+mn-ea"/>
              </a:rPr>
              <a:t>심플한피피티를</a:t>
            </a:r>
            <a:r>
              <a:rPr lang="ko-KR" altLang="en-US" sz="1400" b="1" spc="-150" dirty="0" smtClean="0">
                <a:latin typeface="+mn-ea"/>
              </a:rPr>
              <a:t> 사용한다</a:t>
            </a:r>
            <a:r>
              <a:rPr lang="en-US" altLang="ko-KR" sz="1400" b="1" spc="-150" dirty="0" smtClean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528</Words>
  <Application>Microsoft Office PowerPoint</Application>
  <PresentationFormat>화면 슬라이드 쇼(4:3)</PresentationFormat>
  <Paragraphs>258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Canon</cp:lastModifiedBy>
  <cp:revision>16</cp:revision>
  <dcterms:created xsi:type="dcterms:W3CDTF">2016-11-03T20:47:04Z</dcterms:created>
  <dcterms:modified xsi:type="dcterms:W3CDTF">2020-06-19T10:47:39Z</dcterms:modified>
</cp:coreProperties>
</file>