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329" r:id="rId4"/>
    <p:sldId id="331" r:id="rId5"/>
    <p:sldId id="334" r:id="rId6"/>
    <p:sldId id="332" r:id="rId7"/>
    <p:sldId id="333" r:id="rId8"/>
    <p:sldId id="335" r:id="rId9"/>
    <p:sldId id="336" r:id="rId10"/>
    <p:sldId id="339" r:id="rId11"/>
    <p:sldId id="337" r:id="rId12"/>
    <p:sldId id="341" r:id="rId13"/>
    <p:sldId id="338" r:id="rId14"/>
    <p:sldId id="340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0D0D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0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19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0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58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86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8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6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1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1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1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9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7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433" y="2708920"/>
            <a:ext cx="6640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Hadoop &amp; Ecosystem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다른 조는 몰라도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조는 영원히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5922421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 김용선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문소희</a:t>
            </a:r>
            <a:r>
              <a:rPr lang="ko-KR" altLang="en-US" b="1" dirty="0" smtClean="0">
                <a:solidFill>
                  <a:schemeClr val="bg1"/>
                </a:solidFill>
              </a:rPr>
              <a:t> 박세영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박하얀</a:t>
            </a:r>
            <a:r>
              <a:rPr lang="ko-KR" altLang="en-US" b="1" dirty="0" smtClean="0">
                <a:solidFill>
                  <a:schemeClr val="bg1"/>
                </a:solidFill>
              </a:rPr>
              <a:t> 서영철 정아인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작업과정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처리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(zeppelin)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08410"/>
            <a:ext cx="65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제플린</a:t>
            </a:r>
            <a:r>
              <a:rPr lang="ko-KR" altLang="en-US" dirty="0" smtClean="0"/>
              <a:t> 백그라운드에서 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" r="8390" b="979"/>
          <a:stretch/>
        </p:blipFill>
        <p:spPr>
          <a:xfrm>
            <a:off x="906353" y="1877625"/>
            <a:ext cx="4313719" cy="399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89" y="3125504"/>
            <a:ext cx="3524066" cy="24383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592" y="2541858"/>
            <a:ext cx="65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제플린</a:t>
            </a:r>
            <a:r>
              <a:rPr lang="ko-KR" altLang="en-US" dirty="0"/>
              <a:t>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후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54" y="2976714"/>
            <a:ext cx="3694810" cy="28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구현내역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10001"/>
            <a:ext cx="8640960" cy="251108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557049" y="2166829"/>
            <a:ext cx="8258627" cy="40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7049" y="2365638"/>
            <a:ext cx="8293290" cy="18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7049" y="2950782"/>
            <a:ext cx="8273435" cy="318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7049" y="3479500"/>
            <a:ext cx="8258627" cy="1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4452" y="3963533"/>
            <a:ext cx="8258627" cy="40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544" y="4006503"/>
            <a:ext cx="9401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r>
              <a:rPr lang="ko-KR" altLang="en-US" dirty="0" smtClean="0"/>
              <a:t>그래프 내 선의 간격이 줄어 들수록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행복도와</a:t>
            </a:r>
            <a:r>
              <a:rPr lang="ko-KR" altLang="en-US" dirty="0" smtClean="0"/>
              <a:t> 상관관계가 있다고 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행복도에</a:t>
            </a:r>
            <a:r>
              <a:rPr lang="ko-KR" altLang="en-US" dirty="0" smtClean="0"/>
              <a:t> 영향을 </a:t>
            </a:r>
            <a:r>
              <a:rPr lang="ko-KR" altLang="en-US" b="1" dirty="0" smtClean="0"/>
              <a:t>크게 미치는 항목</a:t>
            </a:r>
            <a:r>
              <a:rPr lang="ko-KR" altLang="en-US" dirty="0" smtClean="0"/>
              <a:t>은 </a:t>
            </a:r>
            <a:r>
              <a:rPr lang="en-US" altLang="ko-KR" b="1" dirty="0" smtClean="0">
                <a:solidFill>
                  <a:schemeClr val="accent1"/>
                </a:solidFill>
              </a:rPr>
              <a:t>GDP</a:t>
            </a:r>
            <a:r>
              <a:rPr lang="ko-KR" altLang="en-US" dirty="0"/>
              <a:t>로 해석이 가능</a:t>
            </a:r>
            <a:endParaRPr lang="en-US" altLang="ko-KR" dirty="0"/>
          </a:p>
          <a:p>
            <a:r>
              <a:rPr lang="ko-KR" altLang="en-US" dirty="0" err="1" smtClean="0"/>
              <a:t>기대수명과</a:t>
            </a:r>
            <a:r>
              <a:rPr lang="ko-KR" altLang="en-US" dirty="0" smtClean="0"/>
              <a:t> 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정부 부정부패는 영향이 없는 것은 아니지만 영향이 미미하다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7544" y="1274816"/>
            <a:ext cx="94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가설 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행복도에</a:t>
            </a:r>
            <a:r>
              <a:rPr lang="ko-KR" altLang="en-US" dirty="0" smtClean="0"/>
              <a:t> 가장 영향을 끼치는 것은 자유일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85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구현내역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9632" y="1551944"/>
            <a:ext cx="692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- 2015-2019 GDP </a:t>
            </a:r>
            <a:r>
              <a:rPr lang="ko-KR" altLang="en-US" dirty="0" smtClean="0"/>
              <a:t>변화 추이 </a:t>
            </a:r>
            <a:r>
              <a:rPr lang="ko-KR" altLang="en-US" dirty="0" err="1" smtClean="0"/>
              <a:t>쿼리문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20004" y="3717032"/>
            <a:ext cx="692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- 2015-2019 GDP </a:t>
            </a:r>
            <a:r>
              <a:rPr lang="ko-KR" altLang="en-US" dirty="0" smtClean="0"/>
              <a:t>변화에 따른 행복도 변화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22" y="1948939"/>
            <a:ext cx="8222563" cy="1306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97" y="4302720"/>
            <a:ext cx="8307826" cy="10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구현내역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632" y="1274816"/>
            <a:ext cx="94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가설 </a:t>
            </a:r>
            <a:r>
              <a:rPr lang="en-US" altLang="ko-KR" dirty="0" smtClean="0"/>
              <a:t>2: GDP</a:t>
            </a:r>
            <a:r>
              <a:rPr lang="ko-KR" altLang="en-US" dirty="0" smtClean="0"/>
              <a:t>의 상승은 행복지수의 상승으로 이어질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9468544" y="3429000"/>
            <a:ext cx="6929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GDP</a:t>
            </a:r>
            <a:r>
              <a:rPr lang="ko-KR" altLang="en-US" dirty="0" smtClean="0"/>
              <a:t>의 변화에 따른 행복도 변화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년까지의 행복도 변화에 따른 랭킹 변화이다</a:t>
            </a:r>
            <a:endParaRPr lang="en-US" altLang="ko-KR" dirty="0" smtClean="0"/>
          </a:p>
          <a:p>
            <a:r>
              <a:rPr lang="ko-KR" altLang="en-US" dirty="0" smtClean="0"/>
              <a:t>미얀마가 </a:t>
            </a:r>
            <a:r>
              <a:rPr lang="en-US" altLang="ko-KR" dirty="0" err="1" smtClean="0"/>
              <a:t>gdp</a:t>
            </a:r>
            <a:r>
              <a:rPr lang="ko-KR" altLang="en-US" dirty="0" smtClean="0"/>
              <a:t>는 가장 많이 상승했지만 </a:t>
            </a:r>
            <a:r>
              <a:rPr lang="ko-KR" altLang="en-US" dirty="0" err="1" smtClean="0"/>
              <a:t>행복도의</a:t>
            </a:r>
            <a:r>
              <a:rPr lang="ko-KR" altLang="en-US" dirty="0" smtClean="0"/>
              <a:t> 순위는 내려갔고 </a:t>
            </a:r>
            <a:endParaRPr lang="en-US" altLang="ko-KR" dirty="0" smtClean="0"/>
          </a:p>
          <a:p>
            <a:r>
              <a:rPr lang="ko-KR" altLang="en-US" dirty="0" smtClean="0"/>
              <a:t>예멘의 경우</a:t>
            </a:r>
            <a:r>
              <a:rPr lang="en-US" altLang="ko-KR" dirty="0"/>
              <a:t>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는 하락했지만 </a:t>
            </a:r>
            <a:r>
              <a:rPr lang="ko-KR" altLang="en-US" dirty="0" err="1" smtClean="0"/>
              <a:t>행복도의</a:t>
            </a:r>
            <a:r>
              <a:rPr lang="ko-KR" altLang="en-US" dirty="0" smtClean="0"/>
              <a:t> 순위는 증가했다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결론</a:t>
            </a:r>
            <a:endParaRPr lang="en-US" altLang="ko-KR" dirty="0" smtClean="0"/>
          </a:p>
          <a:p>
            <a:r>
              <a:rPr lang="en-US" altLang="ko-KR" dirty="0" smtClean="0"/>
              <a:t>GDP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행복도에</a:t>
            </a:r>
            <a:r>
              <a:rPr lang="ko-KR" altLang="en-US" dirty="0" smtClean="0"/>
              <a:t> 끼치는 영향은 있지만 단기적인  </a:t>
            </a:r>
            <a:endParaRPr lang="en-US" altLang="ko-KR" dirty="0" smtClean="0"/>
          </a:p>
          <a:p>
            <a:r>
              <a:rPr lang="en-US" altLang="ko-KR" dirty="0" smtClean="0"/>
              <a:t>GDP</a:t>
            </a:r>
            <a:r>
              <a:rPr lang="ko-KR" altLang="en-US" dirty="0" smtClean="0"/>
              <a:t>변화로 인해 행복도가</a:t>
            </a:r>
            <a:r>
              <a:rPr lang="en-US" altLang="ko-KR" dirty="0"/>
              <a:t> </a:t>
            </a:r>
            <a:r>
              <a:rPr lang="ko-KR" altLang="en-US" dirty="0" smtClean="0"/>
              <a:t>크게 바로 영향을 받지는 않는다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78909"/>
            <a:ext cx="6624736" cy="19529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58" y="1782242"/>
            <a:ext cx="6681132" cy="20508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97184"/>
            <a:ext cx="692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- 2015-2019 GDP </a:t>
            </a:r>
            <a:r>
              <a:rPr lang="ko-KR" altLang="en-US" dirty="0" smtClean="0"/>
              <a:t>변화 추이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6112401"/>
            <a:ext cx="692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- 2015-2019 GDP </a:t>
            </a:r>
            <a:r>
              <a:rPr lang="ko-KR" altLang="en-US" dirty="0" smtClean="0"/>
              <a:t>변화에 따른 행복도 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3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구현내역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632" y="1274816"/>
            <a:ext cx="94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가설 </a:t>
            </a:r>
            <a:r>
              <a:rPr lang="en-US" altLang="ko-KR" dirty="0" smtClean="0"/>
              <a:t>2: GDP</a:t>
            </a:r>
            <a:r>
              <a:rPr lang="ko-KR" altLang="en-US" dirty="0" smtClean="0"/>
              <a:t>의 상승은 행복지수의 상승으로 이어질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78909"/>
            <a:ext cx="6624736" cy="19529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58" y="1782242"/>
            <a:ext cx="6681132" cy="20508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97184"/>
            <a:ext cx="692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- 2015-2019 GDP </a:t>
            </a:r>
            <a:r>
              <a:rPr lang="ko-KR" altLang="en-US" dirty="0" smtClean="0"/>
              <a:t>변화 추이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6112401"/>
            <a:ext cx="692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- 2015-2019 GDP </a:t>
            </a:r>
            <a:r>
              <a:rPr lang="ko-KR" altLang="en-US" dirty="0" smtClean="0"/>
              <a:t>변화에 따른 행복도 변화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8028" y="2041458"/>
            <a:ext cx="8483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결론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GDP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의 극심한 추락과 행복지수의 상관관계를 보인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예도 있으나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예멘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그 외의 국가에서는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GDP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의 변화가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즉각적으로 행복지수의 변화에 영향을 주지는 않았다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922421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 김용선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문소희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박세영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박하얀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서영철 정아인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241159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75656" y="33477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99241" y="33477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33477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55625" y="33477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6880" y="348242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프로젝트 목표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4527" y="34824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적용 기술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6911" y="34824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작업 과정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1567" y="34917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구현 내역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222076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539" y="169109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636912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/>
              <a:t>2019</a:t>
            </a:r>
            <a:r>
              <a:rPr lang="ko-KR" altLang="en-US" sz="3200" b="1" dirty="0" smtClean="0"/>
              <a:t>년 국가별 행복지수 데이터 </a:t>
            </a:r>
            <a:endParaRPr lang="en-US" altLang="ko-KR" sz="3200" b="1" dirty="0" smtClean="0"/>
          </a:p>
          <a:p>
            <a:pPr>
              <a:lnSpc>
                <a:spcPct val="150000"/>
              </a:lnSpc>
            </a:pPr>
            <a:r>
              <a:rPr lang="ko-KR" altLang="en-US" sz="3200" b="1" dirty="0" smtClean="0"/>
              <a:t>수집 및 분석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658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75" y="2513551"/>
            <a:ext cx="2638793" cy="9030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36" y="2420888"/>
            <a:ext cx="2638792" cy="13717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6" y="3512514"/>
            <a:ext cx="2736304" cy="8640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13551"/>
            <a:ext cx="2736303" cy="7715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적용기술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아키텍처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작업과정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kaggle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94905"/>
            <a:ext cx="8640960" cy="50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작업과정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88" y="1889927"/>
            <a:ext cx="6588224" cy="436162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72000" y="3284984"/>
            <a:ext cx="824468" cy="60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20004" y="1118454"/>
            <a:ext cx="65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 SCP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시스템으로 이동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: /home/Hadoop/</a:t>
            </a:r>
            <a:r>
              <a:rPr lang="en-US" altLang="ko-KR" dirty="0" err="1" smtClean="0"/>
              <a:t>hive_data</a:t>
            </a:r>
            <a:r>
              <a:rPr lang="en-US" altLang="ko-KR" dirty="0" smtClean="0"/>
              <a:t>/)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2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43190"/>
            <a:ext cx="5595472" cy="1941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작업과정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처리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(Hive)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1508410"/>
            <a:ext cx="65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처리를 위한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2322118"/>
            <a:ext cx="65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5523" y="3341172"/>
            <a:ext cx="1296144" cy="3444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9592" y="4811729"/>
            <a:ext cx="65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Database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855916"/>
            <a:ext cx="5595472" cy="34289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1" y="5159885"/>
            <a:ext cx="4968553" cy="3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작업과정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처리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(Hive)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82" y="1883060"/>
            <a:ext cx="6825619" cy="24820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44" y="5013176"/>
            <a:ext cx="6859776" cy="792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1508410"/>
            <a:ext cx="65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4643844"/>
            <a:ext cx="65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Hive</a:t>
            </a:r>
            <a:r>
              <a:rPr lang="ko-KR" altLang="en-US" dirty="0" smtClean="0"/>
              <a:t>에서 사용 가능하도록 테이블에 </a:t>
            </a:r>
            <a:r>
              <a:rPr lang="en-US" altLang="ko-KR" dirty="0" smtClean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00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작업과정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1" y="195124"/>
            <a:ext cx="15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42653"/>
            <a:ext cx="4683548" cy="4887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44374"/>
          <a:stretch/>
        </p:blipFill>
        <p:spPr>
          <a:xfrm>
            <a:off x="899592" y="2636912"/>
            <a:ext cx="6048672" cy="3702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1508410"/>
            <a:ext cx="65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삽입된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420</Words>
  <Application>Microsoft Office PowerPoint</Application>
  <PresentationFormat>화면 슬라이드 쇼(4:3)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Canon</cp:lastModifiedBy>
  <cp:revision>52</cp:revision>
  <dcterms:created xsi:type="dcterms:W3CDTF">2016-11-03T20:47:04Z</dcterms:created>
  <dcterms:modified xsi:type="dcterms:W3CDTF">2020-06-30T03:45:08Z</dcterms:modified>
</cp:coreProperties>
</file>