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7714" y="281565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수집 시스템 개발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500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1126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2741" y="2191345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0855" y="25973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0855" y="284491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7500" y="3262254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81126" y="3613052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52741" y="3583524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0855" y="39895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50855" y="423709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7500" y="4654433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81126" y="5005231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852741" y="4975703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50855" y="538170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50855" y="562927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91228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84854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756469" y="2191345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54583" y="25973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54583" y="284491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1228" y="3262254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84854" y="3613052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56469" y="3583524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 내용을 입력해주세요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754583" y="39895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54583" y="423709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42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42147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48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9310" y="2946826"/>
            <a:ext cx="537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SLIDE MAIN TITLE</a:t>
            </a:r>
            <a:endParaRPr lang="ko-KR" altLang="en-US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1559" y="366721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SLIDE SUB TITLE</a:t>
            </a:r>
            <a:endParaRPr lang="ko-KR" altLang="en-US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71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용선</cp:lastModifiedBy>
  <cp:revision>19</cp:revision>
  <dcterms:created xsi:type="dcterms:W3CDTF">2018-12-02T10:25:36Z</dcterms:created>
  <dcterms:modified xsi:type="dcterms:W3CDTF">2020-07-02T13:55:33Z</dcterms:modified>
</cp:coreProperties>
</file>