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1" r:id="rId4"/>
    <p:sldId id="260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5" autoAdjust="0"/>
    <p:restoredTop sz="94660"/>
  </p:normalViewPr>
  <p:slideViewPr>
    <p:cSldViewPr snapToGrid="0">
      <p:cViewPr varScale="1">
        <p:scale>
          <a:sx n="84" d="100"/>
          <a:sy n="84" d="100"/>
        </p:scale>
        <p:origin x="13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1DDC3-B7BD-4EEB-9F05-6036D6DD3E70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A21D0-CCB9-4500-91A7-3B7CE2C42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6324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1DDC3-B7BD-4EEB-9F05-6036D6DD3E70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A21D0-CCB9-4500-91A7-3B7CE2C42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5695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1DDC3-B7BD-4EEB-9F05-6036D6DD3E70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A21D0-CCB9-4500-91A7-3B7CE2C42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3652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1DDC3-B7BD-4EEB-9F05-6036D6DD3E70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A21D0-CCB9-4500-91A7-3B7CE2C42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79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1DDC3-B7BD-4EEB-9F05-6036D6DD3E70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A21D0-CCB9-4500-91A7-3B7CE2C42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4161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1DDC3-B7BD-4EEB-9F05-6036D6DD3E70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A21D0-CCB9-4500-91A7-3B7CE2C42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4457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1DDC3-B7BD-4EEB-9F05-6036D6DD3E70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A21D0-CCB9-4500-91A7-3B7CE2C42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317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1DDC3-B7BD-4EEB-9F05-6036D6DD3E70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A21D0-CCB9-4500-91A7-3B7CE2C42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9856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1DDC3-B7BD-4EEB-9F05-6036D6DD3E70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A21D0-CCB9-4500-91A7-3B7CE2C42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7453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1DDC3-B7BD-4EEB-9F05-6036D6DD3E70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A21D0-CCB9-4500-91A7-3B7CE2C42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5330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1DDC3-B7BD-4EEB-9F05-6036D6DD3E70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A21D0-CCB9-4500-91A7-3B7CE2C42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3170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F1DDC3-B7BD-4EEB-9F05-6036D6DD3E70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EA21D0-CCB9-4500-91A7-3B7CE2C42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3555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3400426"/>
            <a:ext cx="12192000" cy="345757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2965976" y="2815651"/>
            <a:ext cx="62600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err="1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빅데이터</a:t>
            </a:r>
            <a:r>
              <a:rPr lang="ko-KR" altLang="en-US" sz="32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ko-KR" altLang="en-US" sz="3200" dirty="0" smtClean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플랫폼 요구사항 분석</a:t>
            </a:r>
            <a:endParaRPr lang="ko-KR" altLang="en-US" sz="3200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719513" y="3552825"/>
            <a:ext cx="4752975" cy="432376"/>
          </a:xfrm>
          <a:prstGeom prst="rect">
            <a:avLst/>
          </a:prstGeom>
          <a:solidFill>
            <a:srgbClr val="152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4623482" y="3584347"/>
            <a:ext cx="3186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김용선</a:t>
            </a:r>
          </a:p>
        </p:txBody>
      </p:sp>
    </p:spTree>
    <p:extLst>
      <p:ext uri="{BB962C8B-B14F-4D97-AF65-F5344CB8AC3E}">
        <p14:creationId xmlns:p14="http://schemas.microsoft.com/office/powerpoint/2010/main" val="593160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0"/>
            <a:ext cx="12192000" cy="800100"/>
          </a:xfrm>
          <a:prstGeom prst="rect">
            <a:avLst/>
          </a:prstGeom>
          <a:solidFill>
            <a:srgbClr val="152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224642" y="107662"/>
            <a:ext cx="85421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err="1" smtClean="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Nexacro</a:t>
            </a:r>
            <a:r>
              <a:rPr lang="en-US" altLang="ko-KR" sz="3200" dirty="0" smtClean="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</a:t>
            </a:r>
            <a:r>
              <a:rPr lang="en-US" altLang="ko-KR" sz="3200" dirty="0" err="1" smtClean="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combobox</a:t>
            </a:r>
            <a:r>
              <a:rPr lang="ko-KR" altLang="en-US" sz="3200" dirty="0" smtClean="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의 </a:t>
            </a:r>
            <a:r>
              <a:rPr lang="en-US" altLang="ko-KR" sz="3200" dirty="0" smtClean="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dataset</a:t>
            </a:r>
            <a:r>
              <a:rPr lang="ko-KR" altLang="en-US" sz="3200" dirty="0" smtClean="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설정</a:t>
            </a:r>
            <a:endParaRPr lang="ko-KR" altLang="en-US" sz="3200" dirty="0">
              <a:ln>
                <a:solidFill>
                  <a:schemeClr val="bg1">
                    <a:alpha val="15000"/>
                  </a:schemeClr>
                </a:solidFill>
              </a:ln>
              <a:solidFill>
                <a:schemeClr val="bg1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620" y="907762"/>
            <a:ext cx="9823179" cy="5860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902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0"/>
            <a:ext cx="12192000" cy="800100"/>
          </a:xfrm>
          <a:prstGeom prst="rect">
            <a:avLst/>
          </a:prstGeom>
          <a:solidFill>
            <a:srgbClr val="152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224642" y="107662"/>
            <a:ext cx="71362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err="1" smtClean="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Nexacro</a:t>
            </a:r>
            <a:r>
              <a:rPr lang="ko-KR" altLang="en-US" sz="3200" dirty="0" smtClean="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</a:t>
            </a:r>
            <a:r>
              <a:rPr lang="en-US" altLang="ko-KR" sz="3200" dirty="0" smtClean="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script code</a:t>
            </a:r>
            <a:endParaRPr lang="ko-KR" altLang="en-US" sz="3200" dirty="0">
              <a:ln>
                <a:solidFill>
                  <a:schemeClr val="bg1">
                    <a:alpha val="15000"/>
                  </a:schemeClr>
                </a:solidFill>
              </a:ln>
              <a:solidFill>
                <a:schemeClr val="bg1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00100"/>
            <a:ext cx="12192000" cy="605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3400426"/>
            <a:ext cx="12192000" cy="345757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4789489" y="2815651"/>
            <a:ext cx="26130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THANK YOU!</a:t>
            </a:r>
            <a:endParaRPr lang="ko-KR" altLang="en-US" sz="320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49878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16</Words>
  <Application>Microsoft Office PowerPoint</Application>
  <PresentationFormat>와이드스크린</PresentationFormat>
  <Paragraphs>5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KoPub돋움체 Bold</vt:lpstr>
      <vt:lpstr>KoPub돋움체 Medium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Canon</dc:creator>
  <cp:lastModifiedBy>Canon</cp:lastModifiedBy>
  <cp:revision>16</cp:revision>
  <dcterms:created xsi:type="dcterms:W3CDTF">2020-07-13T07:16:48Z</dcterms:created>
  <dcterms:modified xsi:type="dcterms:W3CDTF">2020-07-13T10:38:06Z</dcterms:modified>
</cp:coreProperties>
</file>