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DC3-B7BD-4EEB-9F05-6036D6DD3E7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21D0-CCB9-4500-91A7-3B7CE2C42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65976" y="2815651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플랫폼 요구사항 분석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5931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854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Nexacro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200" dirty="0" err="1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combobox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dataset</a:t>
            </a:r>
            <a:r>
              <a:rPr lang="ko-KR" altLang="en-US" sz="3200" dirty="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설정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0" y="907762"/>
            <a:ext cx="9823179" cy="58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69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aa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98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12</cp:revision>
  <dcterms:created xsi:type="dcterms:W3CDTF">2020-07-13T07:16:48Z</dcterms:created>
  <dcterms:modified xsi:type="dcterms:W3CDTF">2020-07-13T08:28:19Z</dcterms:modified>
</cp:coreProperties>
</file>