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7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DC3-B7BD-4EEB-9F05-6036D6DD3E70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1D0-CCB9-4500-91A7-3B7CE2C42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2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DC3-B7BD-4EEB-9F05-6036D6DD3E70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1D0-CCB9-4500-91A7-3B7CE2C42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69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DC3-B7BD-4EEB-9F05-6036D6DD3E70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1D0-CCB9-4500-91A7-3B7CE2C42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65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DC3-B7BD-4EEB-9F05-6036D6DD3E70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1D0-CCB9-4500-91A7-3B7CE2C42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DC3-B7BD-4EEB-9F05-6036D6DD3E70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1D0-CCB9-4500-91A7-3B7CE2C42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16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DC3-B7BD-4EEB-9F05-6036D6DD3E70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1D0-CCB9-4500-91A7-3B7CE2C42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45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DC3-B7BD-4EEB-9F05-6036D6DD3E70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1D0-CCB9-4500-91A7-3B7CE2C42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1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DC3-B7BD-4EEB-9F05-6036D6DD3E70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1D0-CCB9-4500-91A7-3B7CE2C42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85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DC3-B7BD-4EEB-9F05-6036D6DD3E70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1D0-CCB9-4500-91A7-3B7CE2C42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45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DC3-B7BD-4EEB-9F05-6036D6DD3E70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1D0-CCB9-4500-91A7-3B7CE2C42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33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DC3-B7BD-4EEB-9F05-6036D6DD3E70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1D0-CCB9-4500-91A7-3B7CE2C42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17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1DDC3-B7BD-4EEB-9F05-6036D6DD3E70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A21D0-CCB9-4500-91A7-3B7CE2C42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55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400426"/>
            <a:ext cx="12192000" cy="34575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965976" y="2815651"/>
            <a:ext cx="6260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빅데이터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플랫폼 요구사항 분석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19513" y="3552825"/>
            <a:ext cx="4752975" cy="432376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23482" y="3584347"/>
            <a:ext cx="318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김용선</a:t>
            </a:r>
          </a:p>
        </p:txBody>
      </p:sp>
    </p:spTree>
    <p:extLst>
      <p:ext uri="{BB962C8B-B14F-4D97-AF65-F5344CB8AC3E}">
        <p14:creationId xmlns:p14="http://schemas.microsoft.com/office/powerpoint/2010/main" val="59316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4642" y="107662"/>
            <a:ext cx="854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Nexacro</a:t>
            </a:r>
            <a:r>
              <a:rPr lang="en-US" altLang="ko-KR" sz="3200" dirty="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3200" dirty="0" err="1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combobox</a:t>
            </a:r>
            <a:r>
              <a:rPr lang="ko-KR" altLang="en-US" sz="3200" dirty="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</a:t>
            </a:r>
            <a:r>
              <a:rPr lang="en-US" altLang="ko-KR" sz="3200" dirty="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dataset</a:t>
            </a:r>
            <a:r>
              <a:rPr lang="ko-KR" altLang="en-US" sz="3200" dirty="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설정</a:t>
            </a:r>
            <a:endParaRPr lang="ko-KR" altLang="en-US" sz="32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0" y="907762"/>
            <a:ext cx="9823179" cy="586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0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4642" y="107662"/>
            <a:ext cx="7136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Nexacro</a:t>
            </a:r>
            <a:r>
              <a:rPr lang="ko-KR" altLang="en-US" sz="3200" dirty="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3200" dirty="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script code</a:t>
            </a:r>
            <a:endParaRPr lang="ko-KR" altLang="en-US" sz="32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100"/>
            <a:ext cx="121920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4642" y="107662"/>
            <a:ext cx="7136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Controller code</a:t>
            </a:r>
            <a:endParaRPr lang="ko-KR" altLang="en-US" sz="32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098"/>
            <a:ext cx="12192000" cy="605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4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4642" y="107662"/>
            <a:ext cx="7136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Dao &amp; Mapper code</a:t>
            </a:r>
            <a:endParaRPr lang="ko-KR" altLang="en-US" sz="32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42" y="2917322"/>
            <a:ext cx="8912303" cy="17337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42" y="1313269"/>
            <a:ext cx="6701146" cy="10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8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4642" y="107662"/>
            <a:ext cx="7136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JSP code</a:t>
            </a:r>
            <a:endParaRPr lang="ko-KR" altLang="en-US" sz="32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098"/>
            <a:ext cx="12192000" cy="602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3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4642" y="107662"/>
            <a:ext cx="7136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화면</a:t>
            </a:r>
            <a:r>
              <a:rPr lang="en-US" altLang="ko-KR" sz="3200" dirty="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_01</a:t>
            </a:r>
            <a:endParaRPr lang="ko-KR" altLang="en-US" sz="32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00098"/>
            <a:ext cx="12203265" cy="605790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29514" y="2150076"/>
            <a:ext cx="1993556" cy="14416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22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4642" y="107662"/>
            <a:ext cx="7136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화면</a:t>
            </a:r>
            <a:r>
              <a:rPr lang="en-US" altLang="ko-KR" sz="3200" dirty="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_02</a:t>
            </a:r>
            <a:endParaRPr lang="ko-KR" altLang="en-US" sz="32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00099"/>
            <a:ext cx="12192001" cy="606187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87395" y="2150077"/>
            <a:ext cx="733168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0703" y="1499286"/>
            <a:ext cx="1565190" cy="4036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54195" y="1499286"/>
            <a:ext cx="934994" cy="4036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747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400426"/>
            <a:ext cx="12192000" cy="34575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789489" y="2815651"/>
            <a:ext cx="2613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YOU!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498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30</Words>
  <Application>Microsoft Office PowerPoint</Application>
  <PresentationFormat>와이드스크린</PresentationFormat>
  <Paragraphs>10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KoPub돋움체 Bold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Canon</dc:creator>
  <cp:lastModifiedBy>Canon</cp:lastModifiedBy>
  <cp:revision>37</cp:revision>
  <dcterms:created xsi:type="dcterms:W3CDTF">2020-07-13T07:16:48Z</dcterms:created>
  <dcterms:modified xsi:type="dcterms:W3CDTF">2020-07-14T00:50:49Z</dcterms:modified>
</cp:coreProperties>
</file>