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5977D-12AE-483A-8EF6-6A6F7B60EB3B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22397-BDF4-4098-A904-4B1F31AD6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524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5977D-12AE-483A-8EF6-6A6F7B60EB3B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22397-BDF4-4098-A904-4B1F31AD6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261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5977D-12AE-483A-8EF6-6A6F7B60EB3B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22397-BDF4-4098-A904-4B1F31AD6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298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5977D-12AE-483A-8EF6-6A6F7B60EB3B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22397-BDF4-4098-A904-4B1F31AD6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119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5977D-12AE-483A-8EF6-6A6F7B60EB3B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22397-BDF4-4098-A904-4B1F31AD6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799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5977D-12AE-483A-8EF6-6A6F7B60EB3B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22397-BDF4-4098-A904-4B1F31AD6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691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5977D-12AE-483A-8EF6-6A6F7B60EB3B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22397-BDF4-4098-A904-4B1F31AD6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253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5977D-12AE-483A-8EF6-6A6F7B60EB3B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22397-BDF4-4098-A904-4B1F31AD6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88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5977D-12AE-483A-8EF6-6A6F7B60EB3B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22397-BDF4-4098-A904-4B1F31AD6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253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5977D-12AE-483A-8EF6-6A6F7B60EB3B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22397-BDF4-4098-A904-4B1F31AD6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735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5977D-12AE-483A-8EF6-6A6F7B60EB3B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22397-BDF4-4098-A904-4B1F31AD6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489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5977D-12AE-483A-8EF6-6A6F7B60EB3B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22397-BDF4-4098-A904-4B1F31AD6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271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76893"/>
          </a:xfrm>
        </p:spPr>
        <p:txBody>
          <a:bodyPr/>
          <a:lstStyle/>
          <a:p>
            <a:r>
              <a:rPr lang="ko-KR" altLang="en-US" dirty="0" smtClean="0"/>
              <a:t>벤치마킹 보고서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1263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793974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서비스 선정 배경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378039"/>
            <a:ext cx="12192000" cy="4798924"/>
          </a:xfrm>
        </p:spPr>
        <p:txBody>
          <a:bodyPr>
            <a:normAutofit/>
          </a:bodyPr>
          <a:lstStyle/>
          <a:p>
            <a:endParaRPr lang="en-US" altLang="ko-KR" sz="2000" dirty="0" smtClean="0"/>
          </a:p>
          <a:p>
            <a:r>
              <a:rPr lang="ko-KR" altLang="en-US" sz="2000" dirty="0" err="1" smtClean="0"/>
              <a:t>도서정가제</a:t>
            </a:r>
            <a:r>
              <a:rPr lang="ko-KR" altLang="en-US" sz="2000" dirty="0" smtClean="0"/>
              <a:t> 시행으로 인한 도서 구매에 대한 소비자 부담 증가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현대인의 바쁜 생활패턴으로 인한 독서량 부족 현상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독서하는 습관의 부족으로 인해 독서를 시작하기 어려워하는 현대인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432633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793974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서비스 소개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378039"/>
            <a:ext cx="12192000" cy="479892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dirty="0" smtClean="0"/>
          </a:p>
          <a:p>
            <a:r>
              <a:rPr lang="ko-KR" altLang="en-US" sz="2000" dirty="0" smtClean="0"/>
              <a:t>구매뿐만 아니라 대여 서비스를 제공함으로써 소비자의 부담 완화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소비자 구매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대여를 기록한 데이터를 분석하여 고객별 독서 패턴 분석 및 그에 따른 추천도서 제공</a:t>
            </a:r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SNS</a:t>
            </a:r>
            <a:r>
              <a:rPr lang="ko-KR" altLang="en-US" sz="2000" dirty="0" smtClean="0"/>
              <a:t>를 통한 독서 패턴 및 독서 리뷰 공유로 도서와 사이트를 홍보 및 확산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35498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793974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서비스 사용자 </a:t>
            </a:r>
            <a:r>
              <a:rPr lang="ko-KR" altLang="en-US" sz="3200" dirty="0" err="1" smtClean="0"/>
              <a:t>타겟</a:t>
            </a:r>
            <a:r>
              <a:rPr lang="ko-KR" altLang="en-US" sz="3200" dirty="0" smtClean="0"/>
              <a:t> 분석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378039"/>
            <a:ext cx="12192000" cy="4798924"/>
          </a:xfrm>
        </p:spPr>
        <p:txBody>
          <a:bodyPr>
            <a:normAutofit/>
          </a:bodyPr>
          <a:lstStyle/>
          <a:p>
            <a:endParaRPr lang="en-US" altLang="ko-KR" sz="2000" dirty="0" smtClean="0"/>
          </a:p>
          <a:p>
            <a:r>
              <a:rPr lang="ko-KR" altLang="en-US" sz="2000" dirty="0" smtClean="0"/>
              <a:t>책을 읽고 싶으나 어떤 책부터 읽어야 할지 막막한 사람들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체계적인 독서습관 확립으로 점진적인 독서량 증가 및 독서패턴 형성을 원하는 사람들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책 홍보가 필요한 사람들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한 권을 읽더라도 효율적인 독서를 원하는 사람들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506161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104</Words>
  <Application>Microsoft Office PowerPoint</Application>
  <PresentationFormat>와이드스크린</PresentationFormat>
  <Paragraphs>28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벤치마킹 보고서</vt:lpstr>
      <vt:lpstr>서비스 선정 배경</vt:lpstr>
      <vt:lpstr>서비스 소개</vt:lpstr>
      <vt:lpstr>서비스 사용자 타겟 분석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벤치마킹 보고서</dc:title>
  <dc:creator>Canon</dc:creator>
  <cp:lastModifiedBy>Canon</cp:lastModifiedBy>
  <cp:revision>55</cp:revision>
  <dcterms:created xsi:type="dcterms:W3CDTF">2020-05-20T07:28:19Z</dcterms:created>
  <dcterms:modified xsi:type="dcterms:W3CDTF">2020-05-20T07:50:16Z</dcterms:modified>
</cp:coreProperties>
</file>