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57037D-3995-434E-93DA-9CA0E1FD4DB0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B53E472-1CDD-435B-8DC7-C92E41FE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5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8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5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8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2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6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3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F9389-7420-43A7-8B2F-CCDEF626A7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5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3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7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1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8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ACF1-D0C8-4B0F-9634-44816107E81F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378E-7A0B-42A8-BB33-816F8378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-2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2044426"/>
            <a:ext cx="12191999" cy="1384573"/>
          </a:xfrm>
        </p:spPr>
        <p:txBody>
          <a:bodyPr>
            <a:normAutofit/>
          </a:bodyPr>
          <a:lstStyle/>
          <a:p>
            <a:r>
              <a:rPr lang="en-US" altLang="ko-KR" sz="4800" b="1" smtClean="0">
                <a:solidFill>
                  <a:schemeClr val="bg1"/>
                </a:solidFill>
              </a:rPr>
              <a:t>UI </a:t>
            </a:r>
            <a:r>
              <a:rPr lang="ko-KR" altLang="en-US" sz="4800" b="1" smtClean="0">
                <a:solidFill>
                  <a:schemeClr val="bg1"/>
                </a:solidFill>
              </a:rPr>
              <a:t>구현 포트폴리오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5839200"/>
            <a:ext cx="12192000" cy="49823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                                                                        </a:t>
            </a:r>
            <a:r>
              <a:rPr lang="ko-KR" altLang="en-US" b="1" dirty="0" smtClean="0">
                <a:solidFill>
                  <a:schemeClr val="bg1"/>
                </a:solidFill>
              </a:rPr>
              <a:t>김용선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0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tx2"/>
                </a:solidFill>
              </a:rPr>
              <a:t>7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팝업화면 이벤트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4" y="3034485"/>
            <a:ext cx="6033794" cy="2026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713"/>
            <a:ext cx="6158204" cy="56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>
                <a:solidFill>
                  <a:schemeClr val="tx2"/>
                </a:solidFill>
              </a:rPr>
              <a:t> 기능 구현 목록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sz="1800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smtClean="0">
                <a:solidFill>
                  <a:schemeClr val="bg1"/>
                </a:solidFill>
              </a:rPr>
              <a:t>당일 날짜 표시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err="1" smtClean="0">
                <a:solidFill>
                  <a:schemeClr val="bg1"/>
                </a:solidFill>
              </a:rPr>
              <a:t>검색창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포커스 이벤트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err="1" smtClean="0">
                <a:solidFill>
                  <a:schemeClr val="bg1"/>
                </a:solidFill>
              </a:rPr>
              <a:t>탭메뉴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이벤트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err="1" smtClean="0">
                <a:solidFill>
                  <a:schemeClr val="bg1"/>
                </a:solidFill>
              </a:rPr>
              <a:t>베스트북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이미지 슬라이더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bxSlider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marL="522900" indent="-342900" algn="l">
              <a:buFontTx/>
              <a:buChar char="-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smtClean="0">
                <a:solidFill>
                  <a:schemeClr val="bg1"/>
                </a:solidFill>
              </a:rPr>
              <a:t>로그인 폼 이벤트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smtClean="0">
                <a:solidFill>
                  <a:schemeClr val="bg1"/>
                </a:solidFill>
              </a:rPr>
              <a:t>전체메뉴 버튼 이벤트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r>
              <a:rPr lang="ko-KR" altLang="en-US" sz="1800" b="1" dirty="0" smtClean="0">
                <a:solidFill>
                  <a:schemeClr val="bg1"/>
                </a:solidFill>
              </a:rPr>
              <a:t>팝업 화면 이벤트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쿠키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45" y="2217427"/>
            <a:ext cx="6752253" cy="32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 smtClean="0">
                <a:solidFill>
                  <a:schemeClr val="tx2"/>
                </a:solidFill>
              </a:rPr>
              <a:t>1.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당일 날짜 표시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70" y="2862675"/>
            <a:ext cx="5906527" cy="15588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237713"/>
            <a:ext cx="6285473" cy="56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 smtClean="0">
                <a:solidFill>
                  <a:schemeClr val="tx2"/>
                </a:solidFill>
              </a:rPr>
              <a:t>2. </a:t>
            </a:r>
            <a:r>
              <a:rPr lang="ko-KR" altLang="en-US" sz="4800" b="1" dirty="0" err="1" smtClean="0">
                <a:solidFill>
                  <a:schemeClr val="tx2"/>
                </a:solidFill>
              </a:rPr>
              <a:t>검색창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 포커스 이벤트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713"/>
            <a:ext cx="6301946" cy="5620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6" y="3102604"/>
            <a:ext cx="5889123" cy="18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8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tx2"/>
                </a:solidFill>
              </a:rPr>
              <a:t>3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4800" b="1" dirty="0" err="1" smtClean="0">
                <a:solidFill>
                  <a:schemeClr val="tx2"/>
                </a:solidFill>
              </a:rPr>
              <a:t>탭메뉴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 이벤트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714"/>
            <a:ext cx="6244279" cy="5620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79" y="2850503"/>
            <a:ext cx="5947719" cy="23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6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 smtClean="0">
                <a:solidFill>
                  <a:schemeClr val="tx2"/>
                </a:solidFill>
              </a:rPr>
              <a:t>4.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이미지 슬라이더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77" y="2850503"/>
            <a:ext cx="5947721" cy="23947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714"/>
            <a:ext cx="6244279" cy="56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tx2"/>
                </a:solidFill>
              </a:rPr>
              <a:t>5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로그인 폼 이벤트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97" y="1237714"/>
            <a:ext cx="6085495" cy="5655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5" y="2866546"/>
            <a:ext cx="6127103" cy="23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 smtClean="0">
                <a:solidFill>
                  <a:schemeClr val="tx2"/>
                </a:solidFill>
              </a:rPr>
              <a:t>6.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전체메뉴 버튼 이벤트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714"/>
            <a:ext cx="6139543" cy="5655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5" y="3027063"/>
            <a:ext cx="6052455" cy="20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CF4F2D2-A88B-4ED7-ADB9-DAE0DCCC9512}"/>
              </a:ext>
            </a:extLst>
          </p:cNvPr>
          <p:cNvSpPr/>
          <p:nvPr/>
        </p:nvSpPr>
        <p:spPr>
          <a:xfrm flipV="1">
            <a:off x="0" y="1237714"/>
            <a:ext cx="12192000" cy="5620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4D91EB-7BBF-447F-8C42-7F768A99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9393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tx2"/>
                </a:solidFill>
              </a:rPr>
              <a:t>7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팝업화면 이벤트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D8C793-ECE4-488F-AE7A-EC31AC32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237714"/>
            <a:ext cx="12191998" cy="5620286"/>
          </a:xfrm>
        </p:spPr>
        <p:txBody>
          <a:bodyPr>
            <a:normAutofit/>
          </a:bodyPr>
          <a:lstStyle/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180000" algn="l"/>
            <a:endParaRPr lang="en-US" altLang="ko-KR" b="1" dirty="0">
              <a:solidFill>
                <a:schemeClr val="bg1"/>
              </a:solidFill>
            </a:endParaRPr>
          </a:p>
          <a:p>
            <a:pPr marL="522900" indent="-342900" algn="l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1" y="1245275"/>
            <a:ext cx="6796217" cy="56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와이드스크린</PresentationFormat>
  <Paragraphs>42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UI 구현 포트폴리오</vt:lpstr>
      <vt:lpstr> 기능 구현 목록</vt:lpstr>
      <vt:lpstr>1. 당일 날짜 표시</vt:lpstr>
      <vt:lpstr>2. 검색창 포커스 이벤트</vt:lpstr>
      <vt:lpstr>3. 탭메뉴 이벤트</vt:lpstr>
      <vt:lpstr>4. 이미지 슬라이더</vt:lpstr>
      <vt:lpstr>5. 로그인 폼 이벤트</vt:lpstr>
      <vt:lpstr>6. 전체메뉴 버튼 이벤트</vt:lpstr>
      <vt:lpstr>7. 팝업화면 이벤트</vt:lpstr>
      <vt:lpstr>7. 팝업화면 이벤트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52</cp:revision>
  <cp:lastPrinted>2020-05-11T09:25:27Z</cp:lastPrinted>
  <dcterms:created xsi:type="dcterms:W3CDTF">2020-05-11T08:55:37Z</dcterms:created>
  <dcterms:modified xsi:type="dcterms:W3CDTF">2020-05-11T09:25:41Z</dcterms:modified>
</cp:coreProperties>
</file>