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4D66-DA77-43F6-A5BC-4D5B67DC68A1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C341-6C0E-426D-987F-0E662B17F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0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4D66-DA77-43F6-A5BC-4D5B67DC68A1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C341-6C0E-426D-987F-0E662B17F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79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4D66-DA77-43F6-A5BC-4D5B67DC68A1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C341-6C0E-426D-987F-0E662B17F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96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4D66-DA77-43F6-A5BC-4D5B67DC68A1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C341-6C0E-426D-987F-0E662B17F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61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4D66-DA77-43F6-A5BC-4D5B67DC68A1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C341-6C0E-426D-987F-0E662B17F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78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4D66-DA77-43F6-A5BC-4D5B67DC68A1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C341-6C0E-426D-987F-0E662B17F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70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4D66-DA77-43F6-A5BC-4D5B67DC68A1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C341-6C0E-426D-987F-0E662B17F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72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4D66-DA77-43F6-A5BC-4D5B67DC68A1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C341-6C0E-426D-987F-0E662B17F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9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4D66-DA77-43F6-A5BC-4D5B67DC68A1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C341-6C0E-426D-987F-0E662B17F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0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4D66-DA77-43F6-A5BC-4D5B67DC68A1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C341-6C0E-426D-987F-0E662B17F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76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4D66-DA77-43F6-A5BC-4D5B67DC68A1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C341-6C0E-426D-987F-0E662B17F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0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E4D66-DA77-43F6-A5BC-4D5B67DC68A1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FC341-6C0E-426D-987F-0E662B17F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98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147156" y="465045"/>
            <a:ext cx="1446414" cy="2278155"/>
            <a:chOff x="1862051" y="614674"/>
            <a:chExt cx="1945178" cy="3973951"/>
          </a:xfrm>
        </p:grpSpPr>
        <p:sp>
          <p:nvSpPr>
            <p:cNvPr id="5" name="타원 4"/>
            <p:cNvSpPr/>
            <p:nvPr/>
          </p:nvSpPr>
          <p:spPr>
            <a:xfrm>
              <a:off x="2141639" y="614674"/>
              <a:ext cx="1440000" cy="144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>
              <a:stCxn id="5" idx="4"/>
            </p:cNvCxnSpPr>
            <p:nvPr/>
          </p:nvCxnSpPr>
          <p:spPr>
            <a:xfrm>
              <a:off x="2861639" y="2054674"/>
              <a:ext cx="0" cy="135354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861639" y="3408218"/>
              <a:ext cx="720000" cy="1180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H="1">
              <a:off x="2141639" y="3408218"/>
              <a:ext cx="719999" cy="1180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 flipV="1">
              <a:off x="1862051" y="2377441"/>
              <a:ext cx="1945178" cy="1662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1147156" y="3493649"/>
            <a:ext cx="1446414" cy="2278155"/>
            <a:chOff x="1862051" y="614674"/>
            <a:chExt cx="1945178" cy="3973951"/>
          </a:xfrm>
        </p:grpSpPr>
        <p:sp>
          <p:nvSpPr>
            <p:cNvPr id="22" name="타원 21"/>
            <p:cNvSpPr/>
            <p:nvPr/>
          </p:nvSpPr>
          <p:spPr>
            <a:xfrm>
              <a:off x="2141639" y="614674"/>
              <a:ext cx="1440000" cy="144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>
              <a:stCxn id="22" idx="4"/>
            </p:cNvCxnSpPr>
            <p:nvPr/>
          </p:nvCxnSpPr>
          <p:spPr>
            <a:xfrm>
              <a:off x="2861639" y="2054674"/>
              <a:ext cx="0" cy="135354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861639" y="3408218"/>
              <a:ext cx="720000" cy="1180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2141639" y="3408218"/>
              <a:ext cx="719999" cy="1180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 flipV="1">
              <a:off x="1862051" y="2377441"/>
              <a:ext cx="1945178" cy="1662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/>
          <p:cNvSpPr/>
          <p:nvPr/>
        </p:nvSpPr>
        <p:spPr>
          <a:xfrm>
            <a:off x="1147156" y="2892830"/>
            <a:ext cx="1446414" cy="353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Customer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47156" y="5931557"/>
            <a:ext cx="1446414" cy="353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Admin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015941" y="289822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도서 조회</a:t>
            </a:r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7015941" y="887471"/>
            <a:ext cx="2709949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베스트셀러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신작 조회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7015941" y="1485120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 장바구니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7015941" y="2082769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 구매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7015941" y="2680418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 대여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7015941" y="3935004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문의등록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015941" y="3337355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 리뷰 등록 및 공유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7015941" y="4534254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본인의 독서패턴 조회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7015941" y="5231914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 정보 관리</a:t>
            </a:r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2593570" y="491365"/>
            <a:ext cx="4422371" cy="9937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endCxn id="31" idx="1"/>
          </p:cNvCxnSpPr>
          <p:nvPr/>
        </p:nvCxnSpPr>
        <p:spPr>
          <a:xfrm flipV="1">
            <a:off x="2593568" y="1089014"/>
            <a:ext cx="4422373" cy="3913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593570" y="1501383"/>
            <a:ext cx="4422371" cy="1852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33" idx="1"/>
          </p:cNvCxnSpPr>
          <p:nvPr/>
        </p:nvCxnSpPr>
        <p:spPr>
          <a:xfrm>
            <a:off x="2593570" y="1483763"/>
            <a:ext cx="4422371" cy="8005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34" idx="1"/>
          </p:cNvCxnSpPr>
          <p:nvPr/>
        </p:nvCxnSpPr>
        <p:spPr>
          <a:xfrm>
            <a:off x="2593569" y="1511077"/>
            <a:ext cx="4422372" cy="1370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36" idx="1"/>
          </p:cNvCxnSpPr>
          <p:nvPr/>
        </p:nvCxnSpPr>
        <p:spPr>
          <a:xfrm>
            <a:off x="2593569" y="1483763"/>
            <a:ext cx="4422372" cy="20551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35" idx="1"/>
          </p:cNvCxnSpPr>
          <p:nvPr/>
        </p:nvCxnSpPr>
        <p:spPr>
          <a:xfrm>
            <a:off x="2593569" y="1511077"/>
            <a:ext cx="4422372" cy="2625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37" idx="1"/>
          </p:cNvCxnSpPr>
          <p:nvPr/>
        </p:nvCxnSpPr>
        <p:spPr>
          <a:xfrm>
            <a:off x="2593569" y="1534325"/>
            <a:ext cx="4422372" cy="32014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29" idx="1"/>
          </p:cNvCxnSpPr>
          <p:nvPr/>
        </p:nvCxnSpPr>
        <p:spPr>
          <a:xfrm>
            <a:off x="2593569" y="1480355"/>
            <a:ext cx="4422372" cy="39531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7015941" y="5879916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문의답변</a:t>
            </a:r>
            <a:endParaRPr lang="ko-KR" altLang="en-US" dirty="0"/>
          </a:p>
        </p:txBody>
      </p:sp>
      <p:cxnSp>
        <p:nvCxnSpPr>
          <p:cNvPr id="49" name="직선 화살표 연결선 48"/>
          <p:cNvCxnSpPr>
            <a:endCxn id="48" idx="1"/>
          </p:cNvCxnSpPr>
          <p:nvPr/>
        </p:nvCxnSpPr>
        <p:spPr>
          <a:xfrm>
            <a:off x="2593568" y="4513724"/>
            <a:ext cx="4422373" cy="15677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29" idx="1"/>
          </p:cNvCxnSpPr>
          <p:nvPr/>
        </p:nvCxnSpPr>
        <p:spPr>
          <a:xfrm>
            <a:off x="2593568" y="4532653"/>
            <a:ext cx="4422373" cy="9008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50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147156" y="465045"/>
            <a:ext cx="1446414" cy="2278155"/>
            <a:chOff x="1862051" y="614674"/>
            <a:chExt cx="1945178" cy="3973951"/>
          </a:xfrm>
        </p:grpSpPr>
        <p:sp>
          <p:nvSpPr>
            <p:cNvPr id="5" name="타원 4"/>
            <p:cNvSpPr/>
            <p:nvPr/>
          </p:nvSpPr>
          <p:spPr>
            <a:xfrm>
              <a:off x="2141639" y="614674"/>
              <a:ext cx="1440000" cy="144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>
              <a:stCxn id="5" idx="4"/>
            </p:cNvCxnSpPr>
            <p:nvPr/>
          </p:nvCxnSpPr>
          <p:spPr>
            <a:xfrm>
              <a:off x="2861639" y="2054674"/>
              <a:ext cx="0" cy="135354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861639" y="3408218"/>
              <a:ext cx="720000" cy="1180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H="1">
              <a:off x="2141639" y="3408218"/>
              <a:ext cx="719999" cy="1180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 flipV="1">
              <a:off x="1862051" y="2377441"/>
              <a:ext cx="1945178" cy="1662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1147156" y="3493649"/>
            <a:ext cx="1446414" cy="2278155"/>
            <a:chOff x="1862051" y="614674"/>
            <a:chExt cx="1945178" cy="3973951"/>
          </a:xfrm>
        </p:grpSpPr>
        <p:sp>
          <p:nvSpPr>
            <p:cNvPr id="22" name="타원 21"/>
            <p:cNvSpPr/>
            <p:nvPr/>
          </p:nvSpPr>
          <p:spPr>
            <a:xfrm>
              <a:off x="2141639" y="614674"/>
              <a:ext cx="1440000" cy="144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>
              <a:stCxn id="22" idx="4"/>
            </p:cNvCxnSpPr>
            <p:nvPr/>
          </p:nvCxnSpPr>
          <p:spPr>
            <a:xfrm>
              <a:off x="2861639" y="2054674"/>
              <a:ext cx="0" cy="135354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861639" y="3408218"/>
              <a:ext cx="720000" cy="1180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2141639" y="3408218"/>
              <a:ext cx="719999" cy="1180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 flipV="1">
              <a:off x="1862051" y="2377441"/>
              <a:ext cx="1945178" cy="1662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/>
          <p:cNvSpPr/>
          <p:nvPr/>
        </p:nvSpPr>
        <p:spPr>
          <a:xfrm>
            <a:off x="1147156" y="2892830"/>
            <a:ext cx="1446414" cy="353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Customer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47156" y="5931557"/>
            <a:ext cx="1446414" cy="353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Admin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015941" y="289822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도서 조회</a:t>
            </a:r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7015941" y="887471"/>
            <a:ext cx="2709949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베스트셀러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신작 조회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7015941" y="1485120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 장바구니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7015941" y="2082769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 구매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7015941" y="2680418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 대여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7015941" y="3935004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문의등록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015941" y="3337355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 리뷰 등록 및 공유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7015941" y="4534254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본인의 독서패턴 조회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7015941" y="5231914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 정보 관리</a:t>
            </a:r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2593570" y="491365"/>
            <a:ext cx="4422371" cy="9937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endCxn id="31" idx="1"/>
          </p:cNvCxnSpPr>
          <p:nvPr/>
        </p:nvCxnSpPr>
        <p:spPr>
          <a:xfrm flipV="1">
            <a:off x="2593568" y="1089014"/>
            <a:ext cx="4422373" cy="3913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593570" y="1501383"/>
            <a:ext cx="4422371" cy="1852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33" idx="1"/>
          </p:cNvCxnSpPr>
          <p:nvPr/>
        </p:nvCxnSpPr>
        <p:spPr>
          <a:xfrm>
            <a:off x="2593570" y="1483763"/>
            <a:ext cx="4422371" cy="8005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34" idx="1"/>
          </p:cNvCxnSpPr>
          <p:nvPr/>
        </p:nvCxnSpPr>
        <p:spPr>
          <a:xfrm>
            <a:off x="2593569" y="1511077"/>
            <a:ext cx="4422372" cy="1370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36" idx="1"/>
          </p:cNvCxnSpPr>
          <p:nvPr/>
        </p:nvCxnSpPr>
        <p:spPr>
          <a:xfrm>
            <a:off x="2593569" y="1483763"/>
            <a:ext cx="4422372" cy="20551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35" idx="1"/>
          </p:cNvCxnSpPr>
          <p:nvPr/>
        </p:nvCxnSpPr>
        <p:spPr>
          <a:xfrm>
            <a:off x="2593569" y="1511077"/>
            <a:ext cx="4422372" cy="2625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37" idx="1"/>
          </p:cNvCxnSpPr>
          <p:nvPr/>
        </p:nvCxnSpPr>
        <p:spPr>
          <a:xfrm>
            <a:off x="2593569" y="1534325"/>
            <a:ext cx="4422372" cy="32014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29" idx="1"/>
          </p:cNvCxnSpPr>
          <p:nvPr/>
        </p:nvCxnSpPr>
        <p:spPr>
          <a:xfrm>
            <a:off x="2593569" y="1480355"/>
            <a:ext cx="4422372" cy="39531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7015941" y="5879916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문의답변</a:t>
            </a:r>
            <a:endParaRPr lang="ko-KR" altLang="en-US" dirty="0"/>
          </a:p>
        </p:txBody>
      </p:sp>
      <p:cxnSp>
        <p:nvCxnSpPr>
          <p:cNvPr id="49" name="직선 화살표 연결선 48"/>
          <p:cNvCxnSpPr>
            <a:endCxn id="48" idx="1"/>
          </p:cNvCxnSpPr>
          <p:nvPr/>
        </p:nvCxnSpPr>
        <p:spPr>
          <a:xfrm>
            <a:off x="2593568" y="4513724"/>
            <a:ext cx="4422373" cy="15677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29" idx="1"/>
          </p:cNvCxnSpPr>
          <p:nvPr/>
        </p:nvCxnSpPr>
        <p:spPr>
          <a:xfrm>
            <a:off x="2593568" y="4532653"/>
            <a:ext cx="4422373" cy="9008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51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54</Words>
  <Application>Microsoft Office PowerPoint</Application>
  <PresentationFormat>와이드스크린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Canon</dc:creator>
  <cp:lastModifiedBy>Canon</cp:lastModifiedBy>
  <cp:revision>30</cp:revision>
  <dcterms:created xsi:type="dcterms:W3CDTF">2020-05-21T08:35:31Z</dcterms:created>
  <dcterms:modified xsi:type="dcterms:W3CDTF">2020-05-21T09:08:33Z</dcterms:modified>
</cp:coreProperties>
</file>