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Do Hyeon"/>
      <p:regular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DoHyeon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06f9cc89_3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06f9cc89_3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06f9cc8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06f9cc8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06f9cc89_3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06f9cc89_3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06f9cc89_8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06f9cc89_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06f9cc89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06f9cc89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06f9cc89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06f9cc89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06f9cc8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06f9cc8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06f9cc8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06f9cc8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yohagae.com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341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Do Hyeon"/>
                <a:ea typeface="Do Hyeon"/>
                <a:cs typeface="Do Hyeon"/>
                <a:sym typeface="Do Hyeon"/>
              </a:rPr>
              <a:t>5조 벤치마킹 보고서</a:t>
            </a:r>
            <a:endParaRPr sz="6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6125" y="34981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문소희 정아인 박하얀 서영철 김용선 박세영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24325" y="8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>
                <a:solidFill>
                  <a:srgbClr val="274E13"/>
                </a:solidFill>
                <a:latin typeface="Do Hyeon"/>
                <a:ea typeface="Do Hyeon"/>
                <a:cs typeface="Do Hyeon"/>
                <a:sym typeface="Do Hyeon"/>
              </a:rPr>
              <a:t>벤치마킹 사이트</a:t>
            </a:r>
            <a:endParaRPr b="0">
              <a:solidFill>
                <a:srgbClr val="274E1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962975" y="1034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묘하개 (</a:t>
            </a:r>
            <a:r>
              <a:rPr b="0" lang="ko" sz="2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https://myohagae.com/</a:t>
            </a:r>
            <a:r>
              <a:rPr lang="ko" sz="2400"/>
              <a:t>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525" y="1694775"/>
            <a:ext cx="6332951" cy="320750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회사소개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2124575"/>
            <a:ext cx="56864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873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>
                <a:latin typeface="Do Hyeon"/>
                <a:ea typeface="Do Hyeon"/>
                <a:cs typeface="Do Hyeon"/>
                <a:sym typeface="Do Hyeon"/>
              </a:rPr>
              <a:t>장점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75" y="1961103"/>
            <a:ext cx="4419600" cy="229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75" y="1144901"/>
            <a:ext cx="4133850" cy="6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922025" y="1452175"/>
            <a:ext cx="576600" cy="15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572000" y="1253075"/>
            <a:ext cx="543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1. 간편 글 등록 기능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요점만 빠르게 게시물 업로드가               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가능하다.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반려동물 찾기 기능에 적용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가능하다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355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>
                <a:latin typeface="Do Hyeon"/>
                <a:ea typeface="Do Hyeon"/>
                <a:cs typeface="Do Hyeon"/>
                <a:sym typeface="Do Hyeon"/>
              </a:rPr>
              <a:t>장점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3" y="1243013"/>
            <a:ext cx="33051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767675" y="1271225"/>
            <a:ext cx="543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. 자체 설문조사 기능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이용자의 니즈파악, 적합한 서비스 제공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2. 결과보기 기능 제공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투표 결과를 통해 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사이트 이용자들의 의견 공유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355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>
                <a:latin typeface="Do Hyeon"/>
                <a:ea typeface="Do Hyeon"/>
                <a:cs typeface="Do Hyeon"/>
                <a:sym typeface="Do Hyeon"/>
              </a:rPr>
              <a:t>장점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767675" y="1271225"/>
            <a:ext cx="543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1. 현재 접속자 정보 확인 가능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대화를 하고싶은 상대에게 쉽게 접근   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용이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2. 쪽지기능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형식상 쪽지 기능이지만 실시간 채팅과   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유사함.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50" y="1208325"/>
            <a:ext cx="26098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25" y="2571750"/>
            <a:ext cx="2540725" cy="23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355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>
                <a:latin typeface="Do Hyeon"/>
                <a:ea typeface="Do Hyeon"/>
                <a:cs typeface="Do Hyeon"/>
                <a:sym typeface="Do Hyeon"/>
              </a:rPr>
              <a:t>단점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5" y="1224452"/>
            <a:ext cx="4551901" cy="334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155225" y="3492500"/>
            <a:ext cx="3078900" cy="104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234125" y="3460225"/>
            <a:ext cx="1326900" cy="75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04750" y="1692425"/>
            <a:ext cx="1479300" cy="18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561025" y="1436838"/>
            <a:ext cx="543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1. 메인 주제와 상관없는 게시판이 많다.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사이트 이용에 피로감 제공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2. 게시글이 지역,견종 등 카테고리별로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   분류되지 않음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광범위한 게시글로 정보습득에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비효율적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3. 시각화가 부족하다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355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>
                <a:latin typeface="Do Hyeon"/>
                <a:ea typeface="Do Hyeon"/>
                <a:cs typeface="Do Hyeon"/>
                <a:sym typeface="Do Hyeon"/>
              </a:rPr>
              <a:t>단점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1339525"/>
            <a:ext cx="5050300" cy="8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855650" y="2203925"/>
            <a:ext cx="543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. 명확하지 않은 게시판기능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무료분양, 착한분양, 가정분양 결혼게시판의 차이점이 확실하지 않아서 혼란스럽다.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800">
              <a:solidFill>
                <a:srgbClr val="00B0F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991700" y="1317325"/>
            <a:ext cx="1354200" cy="45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355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>
                <a:latin typeface="Do Hyeon"/>
                <a:ea typeface="Do Hyeon"/>
                <a:cs typeface="Do Hyeon"/>
                <a:sym typeface="Do Hyeon"/>
              </a:rPr>
              <a:t>단점</a:t>
            </a:r>
            <a:endParaRPr b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276725" y="1339525"/>
            <a:ext cx="3360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1.방치되어 있는 게시판들이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Source Code Pro"/>
                <a:ea typeface="Source Code Pro"/>
                <a:cs typeface="Source Code Pro"/>
                <a:sym typeface="Source Code Pro"/>
              </a:rPr>
              <a:t>  존재한다.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9213"/>
            <a:ext cx="4506450" cy="37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