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0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4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48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85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53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84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4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45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B712-D0C1-4524-9AB7-ED61D349829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38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7B712-D0C1-4524-9AB7-ED61D349829E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63F78-643B-4F65-A53C-91CA6A7FFD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74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01584"/>
              </p:ext>
            </p:extLst>
          </p:nvPr>
        </p:nvGraphicFramePr>
        <p:xfrm>
          <a:off x="0" y="434649"/>
          <a:ext cx="12191999" cy="6468449"/>
        </p:xfrm>
        <a:graphic>
          <a:graphicData uri="http://schemas.openxmlformats.org/drawingml/2006/table">
            <a:tbl>
              <a:tblPr/>
              <a:tblGrid>
                <a:gridCol w="2425959"/>
                <a:gridCol w="2528596"/>
                <a:gridCol w="1141444"/>
                <a:gridCol w="1172547"/>
                <a:gridCol w="2453951"/>
                <a:gridCol w="2469502"/>
              </a:tblGrid>
              <a:tr h="2387039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가장 중요하고 시급한 문제 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고객측면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공급측면 문제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해결해야 할 문제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시장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고객이 겪는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문제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반려동물 분실 시</a:t>
                      </a:r>
                      <a:r>
                        <a:rPr lang="en-US" altLang="ko-KR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900" b="1" kern="0" spc="0" baseline="0" dirty="0" err="1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초동조치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부실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  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지역별 반려동물 정보 습득이 어려움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  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거주지역 주변 동물병원 정보 부족으로 인한 응급상황 대처 미흡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솔루션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문제에 대한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해결책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0" kern="0" spc="0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반려동물 분실 인프라 제공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2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지역 커뮤니티 제공을 통한 정보 부족 해소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3) 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24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시간 운영되는 동물병원 정보 제공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</a:t>
                      </a:r>
                      <a:r>
                        <a:rPr lang="en-US" altLang="ko-KR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제품을 구입해야 하는 이유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제품의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차별성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반려동물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분실자에게 </a:t>
                      </a:r>
                      <a:r>
                        <a:rPr lang="en-US" altLang="ko-KR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GPS </a:t>
                      </a: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기반 실시간 위치정보 제공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및 알림 서비스로 반려동불 분실 시 </a:t>
                      </a:r>
                      <a:r>
                        <a:rPr lang="ko-KR" altLang="en-US" sz="900" b="1" kern="0" spc="0" baseline="0" dirty="0" err="1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골든타임인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시간 내 </a:t>
                      </a: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발견할 수 있는 서비스 제공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경쟁우위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제품의 특장점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경쟁제품과의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비교우위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커뮤니티를 통한 실시간 업데이트로 정보 제공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목표고객군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목표고객군별 특징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구체적으로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설정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반려동물을 키우는 사람들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반려동물에 관심을 가지는 사람들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228600" marR="0" indent="-22860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반려동물을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분실한 </a:t>
                      </a: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사람들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24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핵심지표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측정 핵심지표 및 활동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사업화를 위한 실행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리스트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kern="0" spc="0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찾은 반려동물 수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이용자 수</a:t>
                      </a:r>
                      <a:endParaRPr lang="en-US" altLang="ko-KR" sz="900" b="1" kern="0" spc="0" baseline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게시물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1" kern="0" spc="0" baseline="0" dirty="0" err="1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포스팅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)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수</a:t>
                      </a:r>
                      <a:endParaRPr lang="ko-KR" altLang="en-US" sz="900" b="1" kern="0" spc="0" baseline="0" dirty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채널</a:t>
                      </a:r>
                      <a:r>
                        <a:rPr lang="en-US" altLang="ko-KR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유통</a:t>
                      </a:r>
                      <a:r>
                        <a:rPr lang="en-US" altLang="ko-KR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판매채널</a:t>
                      </a:r>
                      <a:r>
                        <a:rPr lang="en-US" altLang="ko-KR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고객에게 어떻게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판매할지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228600" marR="0" indent="-2286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ko-KR" altLang="en-US" sz="9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웹사이트</a:t>
                      </a:r>
                      <a:endParaRPr lang="en-US" altLang="ko-KR" sz="9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88961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비용구조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사업화를 위한 </a:t>
                      </a:r>
                      <a:r>
                        <a:rPr lang="ko-KR" altLang="en-US" sz="800" b="1" kern="0" spc="0" dirty="0" err="1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활동시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소요비용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유통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설비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마케팅 등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소요비용 </a:t>
                      </a:r>
                      <a:r>
                        <a:rPr lang="ko-KR" altLang="en-US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조달방법</a:t>
                      </a:r>
                      <a:endParaRPr lang="en-US" altLang="ko-KR" sz="800" b="1" kern="0" spc="0" dirty="0" smtClean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1)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마케팅 비용 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시장 조사 비용 </a:t>
                      </a:r>
                      <a:endParaRPr lang="ko-KR" altLang="en-US" sz="900" b="1" kern="0" spc="0" baseline="0" dirty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FF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수익원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수익모델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수익창출 방안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제품별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유통</a:t>
                      </a:r>
                      <a:r>
                        <a:rPr lang="en-US" altLang="ko-KR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800" b="1" kern="0" spc="0" dirty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판매 </a:t>
                      </a:r>
                      <a:r>
                        <a:rPr lang="ko-KR" altLang="en-US" sz="800" b="1" kern="0" spc="0" dirty="0" err="1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채널별</a:t>
                      </a:r>
                      <a:r>
                        <a:rPr lang="en-US" altLang="ko-KR" sz="800" b="1" kern="0" spc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A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b="1" kern="0" spc="0" baseline="0" dirty="0" err="1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사이트내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 광고  </a:t>
                      </a:r>
                      <a:r>
                        <a:rPr lang="en-US" altLang="ko-KR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B)</a:t>
                      </a:r>
                      <a:r>
                        <a:rPr lang="ko-KR" altLang="en-US" sz="900" b="1" kern="0" spc="0" baseline="0" dirty="0" smtClean="0">
                          <a:solidFill>
                            <a:srgbClr val="4C4C4C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전단 제작</a:t>
                      </a:r>
                      <a:endParaRPr lang="ko-KR" altLang="en-US" sz="900" b="1" kern="0" spc="0" baseline="0" dirty="0">
                        <a:solidFill>
                          <a:srgbClr val="4C4C4C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  <a:cs typeface="+mn-cs"/>
                      </a:endParaRPr>
                    </a:p>
                  </a:txBody>
                  <a:tcPr marL="33029" marR="33029" marT="9131" marB="9131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0"/>
            <a:ext cx="12192000" cy="4346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9965" y="65317"/>
            <a:ext cx="44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Lean Canvas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7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206</Words>
  <Application>Microsoft Office PowerPoint</Application>
  <PresentationFormat>와이드스크린</PresentationFormat>
  <Paragraphs>55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돋움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Canon</dc:creator>
  <cp:lastModifiedBy>Canon</cp:lastModifiedBy>
  <cp:revision>147</cp:revision>
  <dcterms:created xsi:type="dcterms:W3CDTF">2020-05-20T05:42:36Z</dcterms:created>
  <dcterms:modified xsi:type="dcterms:W3CDTF">2020-07-13T10:34:30Z</dcterms:modified>
</cp:coreProperties>
</file>