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296" r:id="rId4"/>
    <p:sldId id="299" r:id="rId5"/>
    <p:sldId id="293" r:id="rId6"/>
    <p:sldId id="294" r:id="rId7"/>
    <p:sldId id="287" r:id="rId8"/>
    <p:sldId id="295" r:id="rId9"/>
    <p:sldId id="288" r:id="rId10"/>
    <p:sldId id="289" r:id="rId11"/>
    <p:sldId id="302" r:id="rId12"/>
    <p:sldId id="290" r:id="rId13"/>
    <p:sldId id="303" r:id="rId14"/>
    <p:sldId id="304" r:id="rId15"/>
    <p:sldId id="305" r:id="rId16"/>
    <p:sldId id="291" r:id="rId17"/>
    <p:sldId id="306" r:id="rId18"/>
    <p:sldId id="307" r:id="rId19"/>
    <p:sldId id="308" r:id="rId20"/>
    <p:sldId id="309" r:id="rId21"/>
    <p:sldId id="310" r:id="rId22"/>
    <p:sldId id="297" r:id="rId23"/>
    <p:sldId id="298" r:id="rId24"/>
    <p:sldId id="301" r:id="rId25"/>
    <p:sldId id="300" r:id="rId26"/>
    <p:sldId id="261" r:id="rId27"/>
    <p:sldId id="258" r:id="rId28"/>
    <p:sldId id="264" r:id="rId29"/>
    <p:sldId id="267" r:id="rId30"/>
    <p:sldId id="265" r:id="rId31"/>
    <p:sldId id="269" r:id="rId32"/>
    <p:sldId id="262" r:id="rId33"/>
    <p:sldId id="274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 autoAdjust="0"/>
    <p:restoredTop sz="94663"/>
  </p:normalViewPr>
  <p:slideViewPr>
    <p:cSldViewPr>
      <p:cViewPr varScale="1">
        <p:scale>
          <a:sx n="117" d="100"/>
          <a:sy n="117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실행 버튼을 클릭 할 때 백그라운드에서 실행할 수 있는 권한을 확인하고</a:t>
            </a:r>
            <a:r>
              <a:rPr lang="en-US" altLang="ko-KR" sz="1200" dirty="0"/>
              <a:t>,</a:t>
            </a:r>
            <a:r>
              <a:rPr lang="ko-KR" altLang="en-US" sz="1200" dirty="0"/>
              <a:t> 권한 설정 이후에 실행이 들어갑니다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7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권한 설정 후 </a:t>
            </a:r>
            <a:r>
              <a:rPr lang="en-US" altLang="ko-KR" sz="1200" dirty="0" err="1"/>
              <a:t>SeekBar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사용해서 서비스 실행 환경 설정을 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실행 시 버튼의 모양이 바뀌며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어플리케이션을 종료합니다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서비스는 계속 실행됩니다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Notification</a:t>
            </a:r>
            <a:r>
              <a:rPr lang="ko-KR" altLang="en-US" sz="1200" dirty="0"/>
              <a:t>을 통해 앱 종료 후에도 서비스가 실행되고 있음을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Notification</a:t>
            </a:r>
            <a:r>
              <a:rPr lang="ko-KR" altLang="en-US" sz="1200" dirty="0"/>
              <a:t>을 눌러 서비스를 앱을 이용하거나 서비스를 종료할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우측 상단 </a:t>
            </a:r>
            <a:r>
              <a:rPr lang="en-US" altLang="ko-KR" sz="1200" dirty="0"/>
              <a:t>1</a:t>
            </a:r>
            <a:r>
              <a:rPr lang="ko-KR" altLang="en-US" sz="1200" dirty="0"/>
              <a:t>시 방향 버튼을 통해 눈 건강 정보를 얻을 수 있는 화면으로 </a:t>
            </a:r>
            <a:r>
              <a:rPr lang="ko-KR" altLang="en-US" sz="1200" dirty="0" err="1"/>
              <a:t>이동가능합니다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눈 건강 정보에서 </a:t>
            </a:r>
            <a:r>
              <a:rPr lang="ko-KR" altLang="en-US" sz="1200" dirty="0" err="1"/>
              <a:t>뒤로가기</a:t>
            </a:r>
            <a:r>
              <a:rPr lang="ko-KR" altLang="en-US" sz="1200" dirty="0"/>
              <a:t> 버튼을 클릭할 경우 다시 메인 화면으로 나올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건강 정보에서 항목 클릭을 통해 해당 정보 제공 화면으로 이동할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정보 제공 화면에서는 제목을 클릭하여 </a:t>
            </a:r>
            <a:r>
              <a:rPr lang="en-US" altLang="ko-KR" sz="1200" dirty="0"/>
              <a:t>firebase </a:t>
            </a:r>
            <a:r>
              <a:rPr lang="en-US" altLang="ko-KR" sz="1200" dirty="0" err="1"/>
              <a:t>realtime</a:t>
            </a:r>
            <a:r>
              <a:rPr lang="en-US" altLang="ko-KR" sz="1200" dirty="0"/>
              <a:t> database</a:t>
            </a:r>
            <a:r>
              <a:rPr lang="ko-KR" altLang="en-US" sz="1200" dirty="0"/>
              <a:t>에서 데이터를 가져와서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에 항목들을 보여줍니다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의 각 아이템 클릭 시 세부 정보를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뒤로 가기 버튼을 통해 바로 이전 화면으로 돌아갈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8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데이터의 흐름입니다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EyeTipSelectActivity</a:t>
            </a:r>
            <a:r>
              <a:rPr lang="ko-KR" altLang="en-US" sz="1200" dirty="0"/>
              <a:t>에서 버튼을 통해 어떤 데이터베이스를 불러와야 하는지 </a:t>
            </a:r>
            <a:r>
              <a:rPr lang="en-US" altLang="ko-KR" sz="1200" dirty="0"/>
              <a:t>intent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Firebase database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가져와 </a:t>
            </a:r>
            <a:r>
              <a:rPr lang="en-US" altLang="ko-KR" sz="1200" dirty="0" err="1"/>
              <a:t>EyeDataClass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EyeDataClass</a:t>
            </a:r>
            <a:r>
              <a:rPr lang="ko-KR" altLang="en-US" sz="1200" dirty="0"/>
              <a:t>에서는 전달받은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로 정보 객체 배열을 만들어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다시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intent</a:t>
            </a:r>
            <a:r>
              <a:rPr lang="ko-KR" altLang="en-US" sz="1200" dirty="0"/>
              <a:t>로 전달받은 값에 따라 정보 객체 배열을 </a:t>
            </a:r>
            <a:r>
              <a:rPr lang="en-US" altLang="ko-KR" sz="1200" dirty="0" err="1"/>
              <a:t>recyclerViewAdapter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recyclerViewAdapter</a:t>
            </a:r>
            <a:r>
              <a:rPr lang="ko-KR" altLang="en-US" sz="1200" dirty="0"/>
              <a:t>에서는 전달받은 정보 객체 배열을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와 바인딩해서 사용자에게 보여줍니다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9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모든 정보들을 같은 양식으로 되어 있어 </a:t>
            </a:r>
            <a:r>
              <a:rPr lang="en-US" altLang="ko-KR" sz="1200" dirty="0" err="1"/>
              <a:t>EyeInfo</a:t>
            </a:r>
            <a:r>
              <a:rPr lang="ko-KR" altLang="en-US" sz="1200" dirty="0"/>
              <a:t>라는 객체로 각 아이템을 표현합니다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/>
              <a:t>firebase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전달받습니다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7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파이어 베이스 데이터베이스 인스턴스를 </a:t>
            </a:r>
            <a:r>
              <a:rPr lang="en-US" altLang="ko-KR" dirty="0"/>
              <a:t>Map</a:t>
            </a:r>
            <a:r>
              <a:rPr lang="ko-KR" altLang="en-US" dirty="0"/>
              <a:t>의 형태로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가져온 인스턴스를 </a:t>
            </a:r>
            <a:r>
              <a:rPr lang="en-US" altLang="ko-KR" dirty="0" err="1"/>
              <a:t>EyeDataClass</a:t>
            </a:r>
            <a:r>
              <a:rPr lang="ko-KR" altLang="en-US" dirty="0"/>
              <a:t>에 전달하고 </a:t>
            </a:r>
            <a:r>
              <a:rPr lang="en-US" altLang="ko-KR" dirty="0" err="1"/>
              <a:t>EyeTipActivity</a:t>
            </a:r>
            <a:r>
              <a:rPr lang="ko-KR" altLang="en-US" dirty="0"/>
              <a:t>에서 받은 </a:t>
            </a:r>
            <a:r>
              <a:rPr lang="en-US" altLang="ko-KR" dirty="0" err="1"/>
              <a:t>dbKey</a:t>
            </a:r>
            <a:r>
              <a:rPr lang="ko-KR" altLang="en-US" dirty="0"/>
              <a:t> 값에 따라 </a:t>
            </a:r>
            <a:r>
              <a:rPr lang="en-US" altLang="ko-KR" dirty="0" err="1"/>
              <a:t>recyclerViewAdapter</a:t>
            </a:r>
            <a:r>
              <a:rPr lang="ko-KR" altLang="en-US" dirty="0" err="1"/>
              <a:t>를</a:t>
            </a:r>
            <a:r>
              <a:rPr lang="ko-KR" altLang="en-US" dirty="0"/>
              <a:t> 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5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RecylcerViewAdapter</a:t>
            </a:r>
            <a:r>
              <a:rPr lang="ko-KR" altLang="en-US" dirty="0"/>
              <a:t>에서는 가져온 데이터베이스와 </a:t>
            </a:r>
            <a:r>
              <a:rPr lang="en-US" altLang="ko-KR" dirty="0" err="1"/>
              <a:t>recyclerView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바인드하여</a:t>
            </a:r>
            <a:r>
              <a:rPr lang="ko-KR" altLang="en-US" dirty="0"/>
              <a:t> 사용자에게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7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59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2019. 12. 1.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2958BB5-50C3-459A-8AE5-BFC92AA2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7" y="320276"/>
            <a:ext cx="2150063" cy="215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MainActivity.kt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2231338"/>
            <a:ext cx="2329815" cy="41202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470B5-73CA-8947-97A1-CBC324BC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735839"/>
            <a:ext cx="7721600" cy="2654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27021F-1CAB-FE4A-B04E-BF34E0275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97" y="2223370"/>
            <a:ext cx="2331306" cy="41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AF7599-8921-4C08-82F8-5E1154C5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2744"/>
            <a:ext cx="1757363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BC21B7-3357-4A62-9EA3-F2AE38BA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71" y="2482744"/>
            <a:ext cx="1757363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FAF8B-AC50-437C-8B05-09CFD38C7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758" y="2482744"/>
            <a:ext cx="1757363" cy="3124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1946D-5A00-4AFC-8D27-1A9F10C7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178" y="2489454"/>
            <a:ext cx="1757364" cy="31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709"/>
            <a:ext cx="2329815" cy="4120252"/>
          </a:xfrm>
          <a:prstGeom prst="rect">
            <a:avLst/>
          </a:prstGeom>
        </p:spPr>
      </p:pic>
      <p:pic>
        <p:nvPicPr>
          <p:cNvPr id="5" name="그림 4" descr="모니터, 화면, 휴대폰, 전화이(가) 표시된 사진&#10;&#10;자동 생성된 설명">
            <a:extLst>
              <a:ext uri="{FF2B5EF4-FFF2-40B4-BE49-F238E27FC236}">
                <a16:creationId xmlns:a16="http://schemas.microsoft.com/office/drawing/2014/main" id="{2C108302-DD40-584F-9663-2341BB32F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44" y="2000292"/>
            <a:ext cx="2358751" cy="4120253"/>
          </a:xfrm>
          <a:prstGeom prst="rect">
            <a:avLst/>
          </a:prstGeom>
        </p:spPr>
      </p:pic>
      <p:pic>
        <p:nvPicPr>
          <p:cNvPr id="7" name="그림 6" descr="스크린샷, 모니터, 컴퓨터, 시계이(가) 표시된 사진&#10;&#10;자동 생성된 설명">
            <a:extLst>
              <a:ext uri="{FF2B5EF4-FFF2-40B4-BE49-F238E27FC236}">
                <a16:creationId xmlns:a16="http://schemas.microsoft.com/office/drawing/2014/main" id="{B53DE4AB-E8BF-7F47-9B5A-16DF5A0BE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30" y="1997138"/>
            <a:ext cx="2252548" cy="41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7E297FA-1395-EB4D-BC4E-6777BB3A9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68" y="1993765"/>
            <a:ext cx="2329816" cy="4120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E023BA-87BD-FB41-BE08-D1D3629CA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93" y="1993765"/>
            <a:ext cx="2329815" cy="41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8898136-0E9C-3C49-92CF-5535DE11C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7" y="1942510"/>
            <a:ext cx="2283245" cy="4120253"/>
          </a:xfrm>
          <a:prstGeom prst="rect">
            <a:avLst/>
          </a:prstGeom>
        </p:spPr>
      </p:pic>
      <p:pic>
        <p:nvPicPr>
          <p:cNvPr id="7" name="그림 6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C67696F1-86F5-A74F-9082-0ECA87A6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45" y="1938633"/>
            <a:ext cx="2318109" cy="4120253"/>
          </a:xfrm>
          <a:prstGeom prst="rect">
            <a:avLst/>
          </a:prstGeom>
        </p:spPr>
      </p:pic>
      <p:pic>
        <p:nvPicPr>
          <p:cNvPr id="10" name="그림 9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4C3BF3D4-C1FD-5448-8CF7-86718CBC8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97" y="1945302"/>
            <a:ext cx="2310165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658766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err="1"/>
              <a:t>FirebaseRealtimeDatabase</a:t>
            </a:r>
            <a:r>
              <a:rPr lang="en-US" altLang="ko-KR" sz="1600" dirty="0"/>
              <a:t> &amp; </a:t>
            </a:r>
            <a:r>
              <a:rPr lang="en-US" altLang="ko-KR" sz="1600" dirty="0" err="1"/>
              <a:t>FirebaseStorage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9FE9E9-4437-49C2-9E31-DC496ACA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4406"/>
            <a:ext cx="4162313" cy="253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E423-35DF-4751-B46F-F459F814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97" y="2441878"/>
            <a:ext cx="4162313" cy="253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353F-467D-469F-B2FF-E8371816D3F7}"/>
              </a:ext>
            </a:extLst>
          </p:cNvPr>
          <p:cNvSpPr txBox="1"/>
          <p:nvPr/>
        </p:nvSpPr>
        <p:spPr>
          <a:xfrm>
            <a:off x="1896847" y="502430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6F85-5FA8-4DE4-B7A4-3A56DCD85BD9}"/>
              </a:ext>
            </a:extLst>
          </p:cNvPr>
          <p:cNvSpPr txBox="1"/>
          <p:nvPr/>
        </p:nvSpPr>
        <p:spPr>
          <a:xfrm>
            <a:off x="6012160" y="49935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CF4EFA-286C-1348-94D6-AB2205B35C69}"/>
              </a:ext>
            </a:extLst>
          </p:cNvPr>
          <p:cNvSpPr/>
          <p:nvPr/>
        </p:nvSpPr>
        <p:spPr>
          <a:xfrm>
            <a:off x="97160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EyeTipSelectActivity.kt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34B03E-D234-6A49-B226-045AFA17C489}"/>
              </a:ext>
            </a:extLst>
          </p:cNvPr>
          <p:cNvSpPr/>
          <p:nvPr/>
        </p:nvSpPr>
        <p:spPr>
          <a:xfrm>
            <a:off x="529208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4377A1-5D71-6246-A1AB-8C496210BD35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419872" y="2950931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FB5148-26E3-9D43-A9CB-F3CE7C0EBC33}"/>
              </a:ext>
            </a:extLst>
          </p:cNvPr>
          <p:cNvSpPr txBox="1"/>
          <p:nvPr/>
        </p:nvSpPr>
        <p:spPr>
          <a:xfrm>
            <a:off x="3493712" y="2722252"/>
            <a:ext cx="1726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1.</a:t>
            </a:r>
            <a:r>
              <a:rPr kumimoji="1" lang="ko-KR" altLang="en-US" sz="1000" dirty="0"/>
              <a:t> 데이터베이스 종류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10276-7A00-A246-97F7-4339C5674D3B}"/>
              </a:ext>
            </a:extLst>
          </p:cNvPr>
          <p:cNvSpPr/>
          <p:nvPr/>
        </p:nvSpPr>
        <p:spPr>
          <a:xfrm>
            <a:off x="971600" y="4502866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EyeDataClass.kt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5C4D61-97FC-AC48-8898-3CB87BB33910}"/>
              </a:ext>
            </a:extLst>
          </p:cNvPr>
          <p:cNvCxnSpPr/>
          <p:nvPr/>
        </p:nvCxnSpPr>
        <p:spPr>
          <a:xfrm flipH="1">
            <a:off x="3203848" y="3609020"/>
            <a:ext cx="2088232" cy="89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75D2F-58FC-EC4E-8389-D8ACFDF22C95}"/>
              </a:ext>
            </a:extLst>
          </p:cNvPr>
          <p:cNvSpPr txBox="1"/>
          <p:nvPr/>
        </p:nvSpPr>
        <p:spPr>
          <a:xfrm rot="20248129">
            <a:off x="3466273" y="3785430"/>
            <a:ext cx="1659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Firebase instance </a:t>
            </a:r>
            <a:r>
              <a:rPr kumimoji="1" lang="ko-KR" altLang="en-US" sz="1000" dirty="0"/>
              <a:t>전달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3E6926-A93D-F743-AEE8-1820859A84D6}"/>
              </a:ext>
            </a:extLst>
          </p:cNvPr>
          <p:cNvCxnSpPr>
            <a:cxnSpLocks/>
          </p:cNvCxnSpPr>
          <p:nvPr/>
        </p:nvCxnSpPr>
        <p:spPr>
          <a:xfrm flipV="1">
            <a:off x="3419872" y="3696997"/>
            <a:ext cx="2232248" cy="95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C1CA1D-5E55-9E4E-A0C3-FDC7326C9FB6}"/>
              </a:ext>
            </a:extLst>
          </p:cNvPr>
          <p:cNvSpPr txBox="1"/>
          <p:nvPr/>
        </p:nvSpPr>
        <p:spPr>
          <a:xfrm rot="20179173">
            <a:off x="3689398" y="4212835"/>
            <a:ext cx="155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3.</a:t>
            </a:r>
            <a:r>
              <a:rPr kumimoji="1" lang="ko-KR" altLang="en-US" sz="1000" dirty="0"/>
              <a:t> 해당 데이터베이스에 맞는 데이터 배열 전달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D5E246-EF78-CC4B-B6AD-69811EA1C8E4}"/>
              </a:ext>
            </a:extLst>
          </p:cNvPr>
          <p:cNvSpPr/>
          <p:nvPr/>
        </p:nvSpPr>
        <p:spPr>
          <a:xfrm>
            <a:off x="5290248" y="4492967"/>
            <a:ext cx="2593754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recyclerViewAdapter.kt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544F0F-A3AF-A449-8FA8-60030ACCAE30}"/>
              </a:ext>
            </a:extLst>
          </p:cNvPr>
          <p:cNvCxnSpPr/>
          <p:nvPr/>
        </p:nvCxnSpPr>
        <p:spPr>
          <a:xfrm>
            <a:off x="6156176" y="3696997"/>
            <a:ext cx="0" cy="8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783901-421C-DC41-A9D7-C198A762F45D}"/>
              </a:ext>
            </a:extLst>
          </p:cNvPr>
          <p:cNvSpPr txBox="1"/>
          <p:nvPr/>
        </p:nvSpPr>
        <p:spPr>
          <a:xfrm>
            <a:off x="5219996" y="398818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4.</a:t>
            </a:r>
            <a:r>
              <a:rPr kumimoji="1" lang="ko-KR" altLang="en-US" sz="1000" dirty="0"/>
              <a:t> 데이터 배열 전달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0BCBA1-2C3D-CC47-BB50-383AEDFA99D7}"/>
              </a:ext>
            </a:extLst>
          </p:cNvPr>
          <p:cNvCxnSpPr/>
          <p:nvPr/>
        </p:nvCxnSpPr>
        <p:spPr>
          <a:xfrm flipV="1">
            <a:off x="7020273" y="3696995"/>
            <a:ext cx="0" cy="77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3C852E-E520-A64E-B766-1FC5B4DE45E2}"/>
              </a:ext>
            </a:extLst>
          </p:cNvPr>
          <p:cNvSpPr txBox="1"/>
          <p:nvPr/>
        </p:nvSpPr>
        <p:spPr>
          <a:xfrm>
            <a:off x="6981456" y="391192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5.</a:t>
            </a:r>
            <a:r>
              <a:rPr kumimoji="1" lang="ko-KR" altLang="en-US" sz="1000" dirty="0"/>
              <a:t> 전달된 데이터 배열을 </a:t>
            </a:r>
            <a:r>
              <a:rPr kumimoji="1" lang="en-US" altLang="ko-KR" sz="1000" dirty="0" err="1"/>
              <a:t>recyclerView</a:t>
            </a:r>
            <a:r>
              <a:rPr kumimoji="1" lang="ko-KR" altLang="en-US" sz="1000" dirty="0"/>
              <a:t>와 바인딩</a:t>
            </a:r>
          </a:p>
        </p:txBody>
      </p:sp>
    </p:spTree>
    <p:extLst>
      <p:ext uri="{BB962C8B-B14F-4D97-AF65-F5344CB8AC3E}">
        <p14:creationId xmlns:p14="http://schemas.microsoft.com/office/powerpoint/2010/main" val="364542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EyeDataClass.kt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1F54DE-9277-F74D-B1DD-533728969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8" y="2398140"/>
            <a:ext cx="7308304" cy="38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6DD69-08AE-AD4E-B490-51972170B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6" y="2532262"/>
            <a:ext cx="7708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아이디어 및 </a:t>
            </a:r>
            <a:br>
              <a:rPr lang="en-US" altLang="ko-KR" sz="1200" b="1" spc="-150" dirty="0">
                <a:solidFill>
                  <a:srgbClr val="002060"/>
                </a:solidFill>
              </a:rPr>
            </a:br>
            <a:r>
              <a:rPr lang="ko-KR" altLang="en-US" sz="1200" b="1" spc="-150" dirty="0">
                <a:solidFill>
                  <a:srgbClr val="002060"/>
                </a:solidFill>
              </a:rPr>
              <a:t>개념적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기술적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그래픽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데이터 설계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1200" b="1" spc="-150" dirty="0">
                <a:solidFill>
                  <a:srgbClr val="17375E"/>
                </a:solidFill>
              </a:rPr>
              <a:t> 필터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시연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의미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8DBC95-2EB1-CC44-AEF0-3F27EE62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7" y="2398140"/>
            <a:ext cx="7762506" cy="3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4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2699228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recyclerViewAdapter.kt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BA51F-E346-5644-9D58-051540B23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3" y="2661373"/>
            <a:ext cx="7920894" cy="26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3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4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28098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7024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23E3-E436-4BE4-BCCB-872187E86BBA}"/>
              </a:ext>
            </a:extLst>
          </p:cNvPr>
          <p:cNvSpPr txBox="1"/>
          <p:nvPr/>
        </p:nvSpPr>
        <p:spPr>
          <a:xfrm>
            <a:off x="1835696" y="22768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슬라이드 아래로는 템플릿입니다</a:t>
            </a:r>
          </a:p>
        </p:txBody>
      </p:sp>
    </p:spTree>
    <p:extLst>
      <p:ext uri="{BB962C8B-B14F-4D97-AF65-F5344CB8AC3E}">
        <p14:creationId xmlns:p14="http://schemas.microsoft.com/office/powerpoint/2010/main" val="303438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</a:t>
            </a:r>
            <a:r>
              <a:rPr lang="ko-KR" altLang="en-US" sz="2400" b="1" spc="-150" dirty="0" err="1">
                <a:solidFill>
                  <a:srgbClr val="17375E"/>
                </a:solidFill>
              </a:rPr>
              <a:t>필터란</a:t>
            </a:r>
            <a:r>
              <a:rPr lang="en-US" altLang="ko-KR" sz="2400" b="1" spc="-150" dirty="0">
                <a:solidFill>
                  <a:srgbClr val="17375E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필터의 단점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새로운 눈 보호 방법 고안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등록된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블루라이트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 어플의 다운로드 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이상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자체적인 필터 기능 제공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1331</Words>
  <Application>Microsoft Macintosh PowerPoint</Application>
  <PresentationFormat>화면 슬라이드 쇼(4:3)</PresentationFormat>
  <Paragraphs>357</Paragraphs>
  <Slides>34</Slides>
  <Notes>33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한동</cp:lastModifiedBy>
  <cp:revision>42</cp:revision>
  <dcterms:created xsi:type="dcterms:W3CDTF">2016-11-03T20:47:04Z</dcterms:created>
  <dcterms:modified xsi:type="dcterms:W3CDTF">2019-12-01T08:08:51Z</dcterms:modified>
</cp:coreProperties>
</file>