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70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1517B-C4D4-4363-9DAB-B74E79835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88108D-03A1-499F-954F-6B97C133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1F45E-8E2D-4082-BEFC-F3E47264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E948-F1A8-407A-89FB-30C3905BB0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1DC03-C5C2-4FB1-9BEF-FED952B3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D14F1-61F2-4143-8B27-1A19624C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BDC9-8AA2-4785-AB45-0C756726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6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89636-D3BC-4871-B1B2-C9E9BBEB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ED8AB5-5171-4EDB-9551-A003C8D97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BA53B-BB20-4C77-A24C-5851C73A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E948-F1A8-407A-89FB-30C3905BB0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0E230-9C33-4D1B-AB53-CDA312FF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31C6-E65A-4840-B709-04CF84F1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BDC9-8AA2-4785-AB45-0C756726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8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2498D5-0DCE-4600-B7BC-F360BEF0A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347811-88F5-44BC-B92B-02B43065D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8A455-14F6-4BED-B751-361C9ABE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E948-F1A8-407A-89FB-30C3905BB0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CD8A6-5677-4D6D-BE02-F38701C4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87C38-7107-4718-8577-60F6E85E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BDC9-8AA2-4785-AB45-0C756726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94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6F7FF-925A-4949-90E8-B0A2B708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F6FAF-23D9-4DEF-B4EB-A15F4FA7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404A0-1B48-4ED3-BF94-ED0FD7AB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E948-F1A8-407A-89FB-30C3905BB0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A669E-F253-4450-A4F0-19A189DD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B7386-6CA3-4506-BB2C-3615944E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BDC9-8AA2-4785-AB45-0C756726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98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6C1F4-7A86-4D64-9789-CD13028F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7E6B9-611D-48CF-8694-25CB7FF07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7E513E-FB9C-467E-8529-36BF6E10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E948-F1A8-407A-89FB-30C3905BB0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5DE7F-2E48-4D6B-9ABA-9917B423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54A63-4A50-4E6A-8C08-3EBBABC5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BDC9-8AA2-4785-AB45-0C756726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6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529CE-D3D9-4D1C-BFB3-B4CA6A5C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B4629-3B56-4113-ACE9-83731B7F5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F3D358-9A8C-4A82-9725-35F0E4C3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4780AA-521F-4C87-8F7F-8736D9B1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E948-F1A8-407A-89FB-30C3905BB0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F922C-AD59-46DF-A730-B6E0B69D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6FE85-B404-476B-BA93-8EC9E714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BDC9-8AA2-4785-AB45-0C756726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5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FCF33-9593-4182-8372-A9890FF6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859DB-762F-424A-98DE-1D1A5ACC5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9A114-F8C9-4D76-B0F5-6A70AA34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61B585-6A57-4553-B9CB-C41C97D0B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869515-EC54-4F54-A29A-FC9279244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5EF123-1EC3-426F-AA83-6300A898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E948-F1A8-407A-89FB-30C3905BB0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E9B0DA-677D-4B9C-98C5-CF629EBB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9AAD6F-B9B7-417B-A04C-33DAD28B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BDC9-8AA2-4785-AB45-0C756726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1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0A07C-447E-4AFD-A5D1-FFBA795B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5E0D33-3895-4518-99F2-780C8653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E948-F1A8-407A-89FB-30C3905BB0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A9F1D6-848D-4658-A6E6-7FBEEA2B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4E3CFE-0D8E-45EE-944F-23146B4A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BDC9-8AA2-4785-AB45-0C756726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2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75E213-F807-4EAB-ADBB-F0783A0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E948-F1A8-407A-89FB-30C3905BB0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4E3504-B264-4478-96EF-02432958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24E4DF-27CC-4A9B-BE5E-109C4D67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BDC9-8AA2-4785-AB45-0C756726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4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8321B-82CF-4A2D-BAB7-8338B1E1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D937E-5308-4F21-8FB1-9CD642DEF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0EC693-2447-47CF-8FDB-BC4A9FF06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9AC96F-263A-48C9-B31D-70A16568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E948-F1A8-407A-89FB-30C3905BB0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CAE2A6-593A-4EA0-8D6D-1E060A69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F17026-DCBE-4051-B54E-8BA02C66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BDC9-8AA2-4785-AB45-0C756726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09A4B-C96A-4B50-BBC2-88D12DBC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6D9C06-F531-4C3D-9919-5E4789D79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82314C-7091-4DD1-B1F9-9107B0AC1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BE2DCD-411F-487F-A4E4-24A52BCF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E948-F1A8-407A-89FB-30C3905BB0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3FDC9-D2A1-4167-B510-22FD3AF1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7EB152-82BB-406E-8058-4CB17A81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BDC9-8AA2-4785-AB45-0C756726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6E8C58-36B3-4770-9B4B-84CA24C0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ED770E-0A2A-4966-B266-50F305D62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9A560-0376-4057-B2A1-3CC2A55C7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2E948-F1A8-407A-89FB-30C3905BB0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2B950-C63F-457D-B489-CA9901DFF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E1BC1-37E8-4E13-A891-62FFB3D3C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BDC9-8AA2-4785-AB45-0C756726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23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nburn.tistory.com/169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database/android/read-and-write?hl=k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auth/?hl=ko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auth/android/manage-users?hl=k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B444-24F8-4D75-8521-8020FD61B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Firebase </a:t>
            </a:r>
            <a:r>
              <a:rPr lang="ko-KR" altLang="en-US" dirty="0"/>
              <a:t>사용법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0F192-3BEE-42A2-84E1-D75E46CCE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56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ADCA7-DFA6-4F87-A55A-580F3275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 Web Console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4BF3B-74E1-42F8-947A-E1AB5E6DD52C}"/>
              </a:ext>
            </a:extLst>
          </p:cNvPr>
          <p:cNvSpPr txBox="1"/>
          <p:nvPr/>
        </p:nvSpPr>
        <p:spPr>
          <a:xfrm>
            <a:off x="5509846" y="1690688"/>
            <a:ext cx="6330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프로젝트가 여러 개 있을 경우 어떤 것이 </a:t>
            </a:r>
            <a:r>
              <a:rPr lang="en-US" altLang="ko-KR" dirty="0"/>
              <a:t>Android Studio </a:t>
            </a:r>
            <a:r>
              <a:rPr lang="ko-KR" altLang="en-US" dirty="0"/>
              <a:t>의 프로젝트와 연동되어 있는지 알기 어려운 경우가 있는데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프로젝트를 하나 클릭 한 후 좌측 상단의 아이콘을 클릭하면 하단의 사진과 같이 패키지 명을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통해 </a:t>
            </a:r>
            <a:r>
              <a:rPr lang="en-US" altLang="ko-KR" dirty="0" err="1"/>
              <a:t>MainActivity.kt</a:t>
            </a:r>
            <a:r>
              <a:rPr lang="en-US" altLang="ko-KR" dirty="0"/>
              <a:t> </a:t>
            </a:r>
            <a:r>
              <a:rPr lang="ko-KR" altLang="en-US" dirty="0"/>
              <a:t>파일의 패키지명과 비교하여 일치하는지 알 수 있다</a:t>
            </a:r>
            <a:r>
              <a:rPr lang="en-US" altLang="ko-KR" dirty="0"/>
              <a:t>.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943642A-B3D6-4A1F-9D35-2242B31AF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771" y="1552356"/>
            <a:ext cx="4754075" cy="2388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F0165F-2B0A-479A-B30E-E6C244695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08" y="4105641"/>
            <a:ext cx="4267200" cy="1647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872D66-C442-4E92-8147-E1DE0835C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194" y="4313794"/>
            <a:ext cx="3181350" cy="990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1BD1E0-AC04-444B-94CA-86BAABF59CE2}"/>
              </a:ext>
            </a:extLst>
          </p:cNvPr>
          <p:cNvSpPr txBox="1"/>
          <p:nvPr/>
        </p:nvSpPr>
        <p:spPr>
          <a:xfrm>
            <a:off x="6311900" y="5304394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MainActivity.kt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00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3C9D3-4165-4E20-9584-700C1B39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 Web Console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9E7C751-6FEE-4EAC-82C1-C28164C1B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27358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B3FB3B-72CB-4A9D-A1DD-701C2D10F85D}"/>
              </a:ext>
            </a:extLst>
          </p:cNvPr>
          <p:cNvSpPr txBox="1"/>
          <p:nvPr/>
        </p:nvSpPr>
        <p:spPr>
          <a:xfrm>
            <a:off x="8280400" y="1690688"/>
            <a:ext cx="345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생성을 위해 좌측에 </a:t>
            </a:r>
            <a:r>
              <a:rPr lang="en-US" altLang="ko-KR" dirty="0"/>
              <a:t>Database </a:t>
            </a:r>
            <a:r>
              <a:rPr lang="ko-KR" altLang="en-US" dirty="0"/>
              <a:t>를 누른 후 스크롤을 조금 내린 다음</a:t>
            </a:r>
            <a:r>
              <a:rPr lang="en-US" altLang="ko-KR" dirty="0"/>
              <a:t>, Realtime Database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테스트모드</a:t>
            </a:r>
            <a:r>
              <a:rPr lang="en-US" altLang="ko-KR" dirty="0"/>
              <a:t>” </a:t>
            </a:r>
            <a:r>
              <a:rPr lang="ko-KR" altLang="en-US" dirty="0"/>
              <a:t>로 생성합니다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테스트모드는 사용자가 </a:t>
            </a:r>
            <a:r>
              <a:rPr lang="ko-KR" altLang="en-US" dirty="0" err="1"/>
              <a:t>아니여도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접근 가능하므로 추후 권한을 수정해야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167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3A976-1B7F-4BDD-89C5-6EB5CB06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 Web Console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78560FE-8164-4DDE-B9CE-4A7083AFC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27358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BD498F-E38C-42E7-B577-4E15C672CB93}"/>
              </a:ext>
            </a:extLst>
          </p:cNvPr>
          <p:cNvSpPr txBox="1"/>
          <p:nvPr/>
        </p:nvSpPr>
        <p:spPr>
          <a:xfrm>
            <a:off x="8229600" y="1690688"/>
            <a:ext cx="3716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이제 이 상태로 다시</a:t>
            </a:r>
            <a:endParaRPr lang="en-US" altLang="ko-KR" dirty="0"/>
          </a:p>
          <a:p>
            <a:r>
              <a:rPr lang="en-US" altLang="ko-KR" dirty="0"/>
              <a:t>Android Studio</a:t>
            </a:r>
            <a:r>
              <a:rPr lang="ko-KR" altLang="en-US" dirty="0"/>
              <a:t>로 복귀합니다</a:t>
            </a:r>
          </a:p>
        </p:txBody>
      </p:sp>
    </p:spTree>
    <p:extLst>
      <p:ext uri="{BB962C8B-B14F-4D97-AF65-F5344CB8AC3E}">
        <p14:creationId xmlns:p14="http://schemas.microsoft.com/office/powerpoint/2010/main" val="329983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F7AB0-B234-419D-A500-6D45EA02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 Database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8A96A-460E-4DE9-B31B-EF1DE510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/>
              <a:t>함수명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FirebaseDatabase.getInstance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ko-KR" altLang="en-US" dirty="0"/>
              <a:t>반환형 </a:t>
            </a:r>
            <a:r>
              <a:rPr lang="en-US" altLang="ko-KR" dirty="0"/>
              <a:t>: </a:t>
            </a:r>
            <a:r>
              <a:rPr lang="en-US" altLang="ko-KR" dirty="0" err="1"/>
              <a:t>DatabaseReference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설명 </a:t>
            </a:r>
            <a:r>
              <a:rPr lang="en-US" altLang="ko-KR" dirty="0"/>
              <a:t>: </a:t>
            </a:r>
            <a:r>
              <a:rPr lang="ko-KR" altLang="en-US" dirty="0"/>
              <a:t>연동한 </a:t>
            </a:r>
            <a:r>
              <a:rPr lang="en-US" altLang="ko-KR" dirty="0" err="1"/>
              <a:t>FirebaseDB</a:t>
            </a:r>
            <a:r>
              <a:rPr lang="ko-KR" altLang="en-US" dirty="0"/>
              <a:t>의 </a:t>
            </a:r>
            <a:r>
              <a:rPr lang="en-US" altLang="ko-KR" dirty="0"/>
              <a:t>Instance </a:t>
            </a:r>
            <a:r>
              <a:rPr lang="ko-KR" altLang="en-US" dirty="0" err="1"/>
              <a:t>참조값을</a:t>
            </a:r>
            <a:r>
              <a:rPr lang="ko-KR" altLang="en-US" dirty="0"/>
              <a:t> 가져온다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사용예시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 err="1"/>
              <a:t>val</a:t>
            </a:r>
            <a:r>
              <a:rPr lang="en-US" altLang="ko-KR" dirty="0"/>
              <a:t> database = </a:t>
            </a:r>
            <a:r>
              <a:rPr lang="en-US" altLang="ko-KR" dirty="0" err="1"/>
              <a:t>FirebaseDatabase.getInstance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myRef</a:t>
            </a:r>
            <a:r>
              <a:rPr lang="en-US" altLang="ko-KR" dirty="0"/>
              <a:t> = </a:t>
            </a:r>
            <a:r>
              <a:rPr lang="en-US" altLang="ko-KR" dirty="0" err="1"/>
              <a:t>database.getReference</a:t>
            </a:r>
            <a:r>
              <a:rPr lang="en-US" altLang="ko-KR" dirty="0"/>
              <a:t>(“user/id”)</a:t>
            </a:r>
          </a:p>
          <a:p>
            <a:pPr marL="0" indent="0">
              <a:buNone/>
            </a:pPr>
            <a:r>
              <a:rPr lang="en-US" altLang="ko-KR" dirty="0" err="1"/>
              <a:t>myRef.setValue</a:t>
            </a:r>
            <a:r>
              <a:rPr lang="en-US" altLang="ko-KR" dirty="0"/>
              <a:t>(“isg1031”)</a:t>
            </a:r>
          </a:p>
        </p:txBody>
      </p:sp>
    </p:spTree>
    <p:extLst>
      <p:ext uri="{BB962C8B-B14F-4D97-AF65-F5344CB8AC3E}">
        <p14:creationId xmlns:p14="http://schemas.microsoft.com/office/powerpoint/2010/main" val="49770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38AF0-FE13-4839-AFF5-93D55300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 Database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AB8C96C-FC29-4D2F-B60B-21F8AA4F2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3540"/>
            <a:ext cx="4562475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3A3795-8E0D-420F-A5CA-61A4B8DE3680}"/>
              </a:ext>
            </a:extLst>
          </p:cNvPr>
          <p:cNvSpPr txBox="1"/>
          <p:nvPr/>
        </p:nvSpPr>
        <p:spPr>
          <a:xfrm>
            <a:off x="5626100" y="2043540"/>
            <a:ext cx="57277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좌측 사진과 같이 데이터가 들어가게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주의할 점</a:t>
            </a:r>
            <a:endParaRPr lang="en-US" altLang="ko-KR" dirty="0"/>
          </a:p>
          <a:p>
            <a:r>
              <a:rPr lang="en-US" altLang="ko-KR" dirty="0"/>
              <a:t>firebase </a:t>
            </a:r>
            <a:r>
              <a:rPr lang="en-US" altLang="ko-KR" dirty="0" err="1"/>
              <a:t>db</a:t>
            </a:r>
            <a:r>
              <a:rPr lang="ko-KR" altLang="en-US" dirty="0"/>
              <a:t>는 </a:t>
            </a:r>
            <a:r>
              <a:rPr lang="en-US" altLang="ko-KR" dirty="0"/>
              <a:t>SQL</a:t>
            </a:r>
            <a:r>
              <a:rPr lang="ko-KR" altLang="en-US" dirty="0"/>
              <a:t>과 구조가 다르다</a:t>
            </a:r>
            <a:r>
              <a:rPr lang="en-US" altLang="ko-KR" dirty="0"/>
              <a:t>. SQL</a:t>
            </a:r>
            <a:r>
              <a:rPr lang="ko-KR" altLang="en-US" dirty="0"/>
              <a:t>처럼 생각해서는 안된다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# Firebase</a:t>
            </a:r>
            <a:r>
              <a:rPr lang="ko-KR" altLang="en-US" dirty="0"/>
              <a:t> </a:t>
            </a:r>
            <a:r>
              <a:rPr lang="en-US" altLang="ko-KR" dirty="0"/>
              <a:t>Realtime Database </a:t>
            </a:r>
            <a:r>
              <a:rPr lang="ko-KR" altLang="en-US" dirty="0"/>
              <a:t>특징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On-line</a:t>
            </a:r>
            <a:r>
              <a:rPr lang="ko-KR" altLang="en-US" dirty="0"/>
              <a:t>으로 제공되는 </a:t>
            </a:r>
            <a:r>
              <a:rPr lang="en-US" altLang="ko-KR" dirty="0"/>
              <a:t>No SQL DB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오프라인 모드를 지원하는 특징이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앱에서 하나의 </a:t>
            </a:r>
            <a:r>
              <a:rPr lang="en-US" altLang="ko-KR" dirty="0"/>
              <a:t>DB</a:t>
            </a:r>
            <a:r>
              <a:rPr lang="ko-KR" altLang="en-US" dirty="0"/>
              <a:t>를 보게 되므로 여러 사용자에게 동기화된 데이터를 제공 가능하다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리얼타임 </a:t>
            </a:r>
            <a:r>
              <a:rPr lang="en-US" altLang="ko-KR" dirty="0"/>
              <a:t>DB</a:t>
            </a:r>
            <a:r>
              <a:rPr lang="ko-KR" altLang="en-US" dirty="0"/>
              <a:t>를 사용하면 게시판 등을 쉽게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47594-7F29-4937-8DC9-55AA57DDD1FF}"/>
              </a:ext>
            </a:extLst>
          </p:cNvPr>
          <p:cNvSpPr txBox="1"/>
          <p:nvPr/>
        </p:nvSpPr>
        <p:spPr>
          <a:xfrm>
            <a:off x="5767265" y="5769931"/>
            <a:ext cx="544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출처</a:t>
            </a:r>
            <a:r>
              <a:rPr lang="en-US" altLang="ko-KR" sz="1200" dirty="0"/>
              <a:t>] : </a:t>
            </a:r>
            <a:r>
              <a:rPr lang="en-US" altLang="ko-KR" sz="1200" dirty="0">
                <a:hlinkClick r:id="rId3"/>
              </a:rPr>
              <a:t>https://hanburn.tistory.com/169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0997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DC624-1A10-467D-BE19-E8E860E8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 Database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91548-6E28-4D27-8A96-B881A6637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512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자료형</a:t>
            </a:r>
            <a:endParaRPr lang="en-US" altLang="ko-KR" dirty="0"/>
          </a:p>
          <a:p>
            <a:r>
              <a:rPr lang="en-US" altLang="ko-KR" dirty="0"/>
              <a:t>String</a:t>
            </a:r>
          </a:p>
          <a:p>
            <a:r>
              <a:rPr lang="en-US" altLang="ko-KR" dirty="0"/>
              <a:t>Long</a:t>
            </a:r>
          </a:p>
          <a:p>
            <a:r>
              <a:rPr lang="en-US" altLang="ko-KR" dirty="0"/>
              <a:t>Double</a:t>
            </a:r>
          </a:p>
          <a:p>
            <a:r>
              <a:rPr lang="en-US" altLang="ko-KR" dirty="0"/>
              <a:t>Boolean</a:t>
            </a:r>
          </a:p>
          <a:p>
            <a:r>
              <a:rPr lang="en-US" altLang="ko-KR" dirty="0"/>
              <a:t>Map&lt;String, Object&gt;</a:t>
            </a:r>
          </a:p>
          <a:p>
            <a:r>
              <a:rPr lang="en-US" altLang="ko-KR" dirty="0"/>
              <a:t>List&lt;Object&gt;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024A3-6B38-46EC-B5DF-8F4D0C37A4AD}"/>
              </a:ext>
            </a:extLst>
          </p:cNvPr>
          <p:cNvSpPr txBox="1"/>
          <p:nvPr/>
        </p:nvSpPr>
        <p:spPr>
          <a:xfrm>
            <a:off x="5357446" y="1825625"/>
            <a:ext cx="6307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좌측의 이러한 자료형을 </a:t>
            </a:r>
            <a:r>
              <a:rPr lang="en-US" altLang="ko-KR" dirty="0"/>
              <a:t>firebase DB</a:t>
            </a:r>
            <a:r>
              <a:rPr lang="ko-KR" altLang="en-US" dirty="0"/>
              <a:t>에 </a:t>
            </a:r>
            <a:r>
              <a:rPr lang="en-US" altLang="ko-KR" dirty="0" err="1"/>
              <a:t>setValue</a:t>
            </a:r>
            <a:r>
              <a:rPr lang="en-US" altLang="ko-KR" dirty="0"/>
              <a:t>()</a:t>
            </a:r>
            <a:r>
              <a:rPr lang="ko-KR" altLang="en-US" dirty="0"/>
              <a:t>로 전달할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객체를 넘기기 위해서는 </a:t>
            </a:r>
            <a:r>
              <a:rPr lang="ko-KR" altLang="en-US" dirty="0" err="1"/>
              <a:t>코틀린의</a:t>
            </a:r>
            <a:r>
              <a:rPr lang="ko-KR" altLang="en-US" dirty="0"/>
              <a:t> 경우 </a:t>
            </a:r>
            <a:r>
              <a:rPr lang="en-US" altLang="ko-KR" dirty="0"/>
              <a:t>data class</a:t>
            </a:r>
            <a:r>
              <a:rPr lang="ko-KR" altLang="en-US" dirty="0"/>
              <a:t>로 만들어야 하는 듯 하다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A0D4B-3D7B-4043-8985-FA61D2F91D70}"/>
              </a:ext>
            </a:extLst>
          </p:cNvPr>
          <p:cNvSpPr txBox="1"/>
          <p:nvPr/>
        </p:nvSpPr>
        <p:spPr>
          <a:xfrm>
            <a:off x="5357446" y="3343984"/>
            <a:ext cx="6307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</a:t>
            </a:r>
          </a:p>
          <a:p>
            <a:r>
              <a:rPr lang="en-US" altLang="ko-KR" dirty="0"/>
              <a:t>data class User (</a:t>
            </a:r>
          </a:p>
          <a:p>
            <a:r>
              <a:rPr lang="en-US" altLang="ko-KR" dirty="0"/>
              <a:t>	var username: String? = “”, </a:t>
            </a:r>
          </a:p>
          <a:p>
            <a:r>
              <a:rPr lang="en-US" altLang="ko-KR" dirty="0"/>
              <a:t>	var email: String? = “”</a:t>
            </a:r>
          </a:p>
          <a:p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962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3ABCA-D06A-41E4-8AD6-F35A4CF2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 Database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D7880-B92F-4332-8327-251E9BD9CD0A}"/>
              </a:ext>
            </a:extLst>
          </p:cNvPr>
          <p:cNvSpPr txBox="1"/>
          <p:nvPr/>
        </p:nvSpPr>
        <p:spPr>
          <a:xfrm>
            <a:off x="838200" y="1805354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DB</a:t>
            </a:r>
            <a:r>
              <a:rPr lang="ko-KR" altLang="en-US" dirty="0"/>
              <a:t>에 사용자 추가하는 코드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 class User (</a:t>
            </a:r>
          </a:p>
          <a:p>
            <a:r>
              <a:rPr lang="en-US" altLang="ko-KR" dirty="0"/>
              <a:t>	var username: String? = “”, </a:t>
            </a:r>
          </a:p>
          <a:p>
            <a:r>
              <a:rPr lang="en-US" altLang="ko-KR" dirty="0"/>
              <a:t>	var password: String? = “”,</a:t>
            </a:r>
          </a:p>
          <a:p>
            <a:r>
              <a:rPr lang="en-US" altLang="ko-KR" dirty="0"/>
              <a:t>	var email: String? = “”,</a:t>
            </a:r>
          </a:p>
          <a:p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private fun </a:t>
            </a:r>
            <a:r>
              <a:rPr lang="en-US" altLang="ko-KR" dirty="0" err="1"/>
              <a:t>writeNewUser</a:t>
            </a:r>
            <a:r>
              <a:rPr lang="en-US" altLang="ko-KR" dirty="0"/>
              <a:t>(</a:t>
            </a:r>
            <a:r>
              <a:rPr lang="en-US" altLang="ko-KR" dirty="0" err="1"/>
              <a:t>userId</a:t>
            </a:r>
            <a:r>
              <a:rPr lang="en-US" altLang="ko-KR" dirty="0"/>
              <a:t> : String, name: String, password: String, email: String?){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val</a:t>
            </a:r>
            <a:r>
              <a:rPr lang="en-US" altLang="ko-KR" dirty="0"/>
              <a:t> user = User(name, password, email)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val</a:t>
            </a:r>
            <a:r>
              <a:rPr lang="en-US" altLang="ko-KR" dirty="0"/>
              <a:t> database = </a:t>
            </a:r>
            <a:r>
              <a:rPr lang="en-US" altLang="ko-KR" dirty="0" err="1"/>
              <a:t>FirebaseDatabase.getInstance</a:t>
            </a:r>
            <a:r>
              <a:rPr lang="en-US" altLang="ko-KR" dirty="0"/>
              <a:t>().reference	</a:t>
            </a:r>
            <a:r>
              <a:rPr lang="en-US" altLang="ko-KR" dirty="0" err="1"/>
              <a:t>database.child</a:t>
            </a:r>
            <a:r>
              <a:rPr lang="en-US" altLang="ko-KR" dirty="0"/>
              <a:t>(“users”).child(</a:t>
            </a:r>
            <a:r>
              <a:rPr lang="en-US" altLang="ko-KR" dirty="0" err="1"/>
              <a:t>userId</a:t>
            </a:r>
            <a:r>
              <a:rPr lang="en-US" altLang="ko-KR" dirty="0"/>
              <a:t>).</a:t>
            </a:r>
            <a:r>
              <a:rPr lang="en-US" altLang="ko-KR" dirty="0" err="1"/>
              <a:t>setValue</a:t>
            </a:r>
            <a:r>
              <a:rPr lang="en-US" altLang="ko-KR" dirty="0"/>
              <a:t>(user)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29CA0-B0DD-4CA2-9529-119A4A5F122D}"/>
              </a:ext>
            </a:extLst>
          </p:cNvPr>
          <p:cNvSpPr txBox="1"/>
          <p:nvPr/>
        </p:nvSpPr>
        <p:spPr>
          <a:xfrm>
            <a:off x="838200" y="5826369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출처</a:t>
            </a:r>
            <a:r>
              <a:rPr lang="en-US" altLang="ko-KR" dirty="0"/>
              <a:t>] </a:t>
            </a:r>
            <a:r>
              <a:rPr lang="en-US" altLang="ko-KR" dirty="0">
                <a:hlinkClick r:id="rId2"/>
              </a:rPr>
              <a:t>https://firebase.google.com/docs/database/android/read-and-write?hl=ko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88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8B25C-501B-4F8E-BB79-E864A070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 Database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9CAFF-C84C-43C6-A220-0643BDF7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저장된 데이터의 수정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 err="1"/>
              <a:t>database.child</a:t>
            </a:r>
            <a:r>
              <a:rPr lang="en-US" altLang="ko-KR" sz="2400" dirty="0"/>
              <a:t>(“users”).child(</a:t>
            </a:r>
            <a:r>
              <a:rPr lang="en-US" altLang="ko-KR" sz="2400" dirty="0" err="1"/>
              <a:t>userId</a:t>
            </a:r>
            <a:r>
              <a:rPr lang="en-US" altLang="ko-KR" sz="2400" dirty="0"/>
              <a:t>).child(“username”).</a:t>
            </a:r>
            <a:r>
              <a:rPr lang="en-US" altLang="ko-KR" sz="2400" dirty="0" err="1"/>
              <a:t>setValue</a:t>
            </a:r>
            <a:r>
              <a:rPr lang="en-US" altLang="ko-KR" sz="2400" dirty="0"/>
              <a:t>(name)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위의 코드는 </a:t>
            </a:r>
            <a:r>
              <a:rPr lang="en-US" altLang="ko-KR" dirty="0"/>
              <a:t>data class </a:t>
            </a:r>
            <a:r>
              <a:rPr lang="ko-KR" altLang="en-US" dirty="0"/>
              <a:t>내부에 정의된 </a:t>
            </a:r>
            <a:r>
              <a:rPr lang="en-US" altLang="ko-KR" dirty="0"/>
              <a:t>username</a:t>
            </a:r>
            <a:r>
              <a:rPr lang="ko-KR" altLang="en-US" dirty="0"/>
              <a:t> 항목을 수정할 수 있도록 해준다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추후 이메일 따로 추가하는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 err="1"/>
              <a:t>database.child</a:t>
            </a:r>
            <a:r>
              <a:rPr lang="en-US" altLang="ko-KR" sz="2400" dirty="0"/>
              <a:t>(“users”).child(</a:t>
            </a:r>
            <a:r>
              <a:rPr lang="en-US" altLang="ko-KR" sz="2400" dirty="0" err="1"/>
              <a:t>userId</a:t>
            </a:r>
            <a:r>
              <a:rPr lang="en-US" altLang="ko-KR" sz="2400" dirty="0"/>
              <a:t>).child(“email”).</a:t>
            </a:r>
            <a:r>
              <a:rPr lang="en-US" altLang="ko-KR" sz="2400" dirty="0" err="1"/>
              <a:t>setValue</a:t>
            </a:r>
            <a:r>
              <a:rPr lang="en-US" altLang="ko-KR" sz="2400" dirty="0"/>
              <a:t>(email)</a:t>
            </a:r>
          </a:p>
        </p:txBody>
      </p:sp>
    </p:spTree>
    <p:extLst>
      <p:ext uri="{BB962C8B-B14F-4D97-AF65-F5344CB8AC3E}">
        <p14:creationId xmlns:p14="http://schemas.microsoft.com/office/powerpoint/2010/main" val="1994014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F854B-DC19-40E8-80B7-A9A45620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 Authentication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98D7F-E44A-468B-849B-D5C1A1BE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공식 홈페이지 설명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https://firebase.google.com/docs/auth/?hl=ko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이메일 및 비밀번호 기반 인증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SMS </a:t>
            </a:r>
            <a:r>
              <a:rPr lang="ko-KR" altLang="en-US" dirty="0"/>
              <a:t>인증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등등등</a:t>
            </a:r>
            <a:r>
              <a:rPr lang="ko-KR" altLang="en-US" dirty="0"/>
              <a:t> 기능은 많다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6558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EF3E9-0826-4C6A-893B-B370F7B6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 Authentication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7E301-E1CE-4EF6-9698-4EB61BC1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현재 사용자의 정보를 가져오는 함수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private </a:t>
            </a:r>
            <a:r>
              <a:rPr lang="en-US" altLang="ko-KR" dirty="0" err="1"/>
              <a:t>lateinit</a:t>
            </a:r>
            <a:r>
              <a:rPr lang="en-US" altLang="ko-KR" dirty="0"/>
              <a:t> var auth: </a:t>
            </a:r>
            <a:r>
              <a:rPr lang="en-US" altLang="ko-KR" dirty="0" err="1"/>
              <a:t>FirebaseAuth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auth = </a:t>
            </a:r>
            <a:r>
              <a:rPr lang="en-US" altLang="ko-KR" dirty="0" err="1"/>
              <a:t>FirebaseAuth.getInstance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currentUser</a:t>
            </a:r>
            <a:r>
              <a:rPr lang="en-US" altLang="ko-KR" dirty="0"/>
              <a:t> = </a:t>
            </a:r>
            <a:r>
              <a:rPr lang="en-US" altLang="ko-KR" dirty="0" err="1"/>
              <a:t>auth.currentUser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if(</a:t>
            </a:r>
            <a:r>
              <a:rPr lang="en-US" altLang="ko-KR" dirty="0" err="1"/>
              <a:t>currentUser</a:t>
            </a:r>
            <a:r>
              <a:rPr lang="en-US" altLang="ko-KR" dirty="0"/>
              <a:t> != null){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else {	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94765-F3E5-4DD9-A2C0-E64D0EE802EE}"/>
              </a:ext>
            </a:extLst>
          </p:cNvPr>
          <p:cNvSpPr txBox="1"/>
          <p:nvPr/>
        </p:nvSpPr>
        <p:spPr>
          <a:xfrm>
            <a:off x="838200" y="5942568"/>
            <a:ext cx="951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en-US" altLang="ko-KR" dirty="0">
                <a:hlinkClick r:id="rId2"/>
              </a:rPr>
              <a:t>https://firebase.google.com/docs/auth/android/manage-users?hl=ko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41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908C8-C24A-475B-A179-2DFEE93E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 </a:t>
            </a:r>
            <a:r>
              <a:rPr lang="ko-KR" altLang="en-US" dirty="0"/>
              <a:t>사용설정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89A9A10-89C3-48C4-8B80-FF0C1CA0C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306" y="1690688"/>
            <a:ext cx="2824335" cy="4075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896BA0-13B1-4472-AD17-A6344D6D1A33}"/>
              </a:ext>
            </a:extLst>
          </p:cNvPr>
          <p:cNvSpPr txBox="1"/>
          <p:nvPr/>
        </p:nvSpPr>
        <p:spPr>
          <a:xfrm>
            <a:off x="4394200" y="1690688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 Studio </a:t>
            </a:r>
            <a:r>
              <a:rPr lang="ko-KR" altLang="en-US" dirty="0"/>
              <a:t>의 </a:t>
            </a:r>
            <a:r>
              <a:rPr lang="en-US" altLang="ko-KR" dirty="0"/>
              <a:t>Tools -&gt; Firebase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054249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FAEAE-A63A-46B2-80D6-538FA428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 Authentication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9A0D790-D0C8-432D-98E2-D2C8D8CE5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681885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57ED8E-41EF-4686-8763-19105CCAEDF1}"/>
              </a:ext>
            </a:extLst>
          </p:cNvPr>
          <p:cNvSpPr txBox="1"/>
          <p:nvPr/>
        </p:nvSpPr>
        <p:spPr>
          <a:xfrm>
            <a:off x="7520085" y="2146300"/>
            <a:ext cx="42528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Firebase </a:t>
            </a:r>
            <a:r>
              <a:rPr lang="ko-KR" altLang="en-US" dirty="0"/>
              <a:t>는 이메일 인증 기능도 제공을 해줘서 추후 학교 메일 </a:t>
            </a:r>
            <a:r>
              <a:rPr lang="ko-KR" altLang="en-US" dirty="0" err="1"/>
              <a:t>인증이라던지에</a:t>
            </a:r>
            <a:r>
              <a:rPr lang="ko-KR" altLang="en-US" dirty="0"/>
              <a:t> 응용이 가능할 것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내용은 </a:t>
            </a:r>
            <a:r>
              <a:rPr lang="ko-KR" altLang="en-US" sz="1200" dirty="0" err="1"/>
              <a:t>전슬라이드</a:t>
            </a:r>
            <a:r>
              <a:rPr lang="ko-KR" altLang="en-US" sz="1200" dirty="0"/>
              <a:t> 하단의 링크의 홈페이지에 있음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6381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B407F45-C9EA-4CC3-B53D-FD331FF1C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924" y="1151426"/>
            <a:ext cx="429528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94E40D-8F9E-4668-85B4-436E44AEF0B5}"/>
              </a:ext>
            </a:extLst>
          </p:cNvPr>
          <p:cNvSpPr txBox="1"/>
          <p:nvPr/>
        </p:nvSpPr>
        <p:spPr>
          <a:xfrm>
            <a:off x="5814646" y="1151426"/>
            <a:ext cx="532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Analytics – Log an Analytics event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20097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176793F-614F-47C6-B200-C959764D6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989" y="1025525"/>
            <a:ext cx="468122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DDC04A-883D-4EAE-A4A6-6C32BE0506C3}"/>
              </a:ext>
            </a:extLst>
          </p:cNvPr>
          <p:cNvSpPr txBox="1"/>
          <p:nvPr/>
        </p:nvSpPr>
        <p:spPr>
          <a:xfrm>
            <a:off x="5880100" y="1025525"/>
            <a:ext cx="574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순서대로</a:t>
            </a:r>
            <a:endParaRPr lang="en-US" altLang="ko-KR" dirty="0"/>
          </a:p>
          <a:p>
            <a:r>
              <a:rPr lang="en-US" altLang="ko-KR" dirty="0"/>
              <a:t>Connect to Firebase</a:t>
            </a:r>
          </a:p>
          <a:p>
            <a:endParaRPr lang="en-US" altLang="ko-KR" dirty="0"/>
          </a:p>
          <a:p>
            <a:r>
              <a:rPr lang="en-US" altLang="ko-KR" dirty="0"/>
              <a:t>Add analytics to your app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02685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0CE8E19-9734-4139-80D9-56353842E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7718"/>
            <a:ext cx="439627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72B585-15B5-403A-8A9F-1AE2B5412349}"/>
              </a:ext>
            </a:extLst>
          </p:cNvPr>
          <p:cNvSpPr txBox="1"/>
          <p:nvPr/>
        </p:nvSpPr>
        <p:spPr>
          <a:xfrm>
            <a:off x="6096000" y="18542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RealTime</a:t>
            </a:r>
            <a:r>
              <a:rPr lang="en-US" altLang="ko-KR" dirty="0"/>
              <a:t> Database </a:t>
            </a:r>
            <a:r>
              <a:rPr lang="ko-KR" altLang="en-US" dirty="0"/>
              <a:t>클릭 후</a:t>
            </a:r>
            <a:endParaRPr lang="en-US" altLang="ko-KR" dirty="0"/>
          </a:p>
          <a:p>
            <a:r>
              <a:rPr lang="en-US" altLang="ko-KR" dirty="0"/>
              <a:t>Save and retrieve data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20171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C09F72B-1021-4F54-BE6B-1E1530B3F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556" y="1253331"/>
            <a:ext cx="498644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029F83-B8E1-43E7-99BD-127803CB3232}"/>
              </a:ext>
            </a:extLst>
          </p:cNvPr>
          <p:cNvSpPr txBox="1"/>
          <p:nvPr/>
        </p:nvSpPr>
        <p:spPr>
          <a:xfrm>
            <a:off x="6565900" y="1253331"/>
            <a:ext cx="52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번부터 순차적으로 클릭한다</a:t>
            </a:r>
          </a:p>
        </p:txBody>
      </p:sp>
    </p:spTree>
    <p:extLst>
      <p:ext uri="{BB962C8B-B14F-4D97-AF65-F5344CB8AC3E}">
        <p14:creationId xmlns:p14="http://schemas.microsoft.com/office/powerpoint/2010/main" val="116073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EA18D-36E3-4A7C-A3CE-847721FB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 Web Console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18DD142-0D85-400E-939B-1A061A96F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030" y="1690688"/>
            <a:ext cx="3622677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70B144-318F-4BDE-99C7-E29BB1420ED4}"/>
              </a:ext>
            </a:extLst>
          </p:cNvPr>
          <p:cNvSpPr txBox="1"/>
          <p:nvPr/>
        </p:nvSpPr>
        <p:spPr>
          <a:xfrm>
            <a:off x="5017477" y="1690688"/>
            <a:ext cx="6207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이후 왼쪽 사진과 같이 </a:t>
            </a:r>
            <a:r>
              <a:rPr lang="en-US" altLang="ko-KR" dirty="0"/>
              <a:t>Launch in browser </a:t>
            </a:r>
            <a:r>
              <a:rPr lang="ko-KR" altLang="en-US" dirty="0"/>
              <a:t>를 클릭하면 </a:t>
            </a:r>
            <a:endParaRPr lang="en-US" altLang="ko-KR" dirty="0"/>
          </a:p>
          <a:p>
            <a:r>
              <a:rPr lang="en-US" altLang="ko-KR" dirty="0"/>
              <a:t>Firebase Web Console </a:t>
            </a:r>
            <a:r>
              <a:rPr lang="ko-KR" altLang="en-US" dirty="0"/>
              <a:t>로 이동할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24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29DB-F13A-46B8-9F64-F634C5FB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 Web Console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815D547-A265-4B90-9495-7075F4CB3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485" y="1690688"/>
            <a:ext cx="72735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9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81160-3105-4D4F-9361-34A1601D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 Web Console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AEEB36F-308C-4BD1-AE4F-9A0821C60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194" y="1860794"/>
            <a:ext cx="8451335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DF637-EFDF-4960-A0F8-A5B668205699}"/>
              </a:ext>
            </a:extLst>
          </p:cNvPr>
          <p:cNvSpPr txBox="1"/>
          <p:nvPr/>
        </p:nvSpPr>
        <p:spPr>
          <a:xfrm>
            <a:off x="9423400" y="1860794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이후 이와 같은 콘솔 창을 볼 수 있다</a:t>
            </a:r>
          </a:p>
        </p:txBody>
      </p:sp>
    </p:spTree>
    <p:extLst>
      <p:ext uri="{BB962C8B-B14F-4D97-AF65-F5344CB8AC3E}">
        <p14:creationId xmlns:p14="http://schemas.microsoft.com/office/powerpoint/2010/main" val="367296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575</Words>
  <Application>Microsoft Office PowerPoint</Application>
  <PresentationFormat>와이드스크린</PresentationFormat>
  <Paragraphs>118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Firebase 사용법</vt:lpstr>
      <vt:lpstr>Firebase 사용설정</vt:lpstr>
      <vt:lpstr>PowerPoint 프레젠테이션</vt:lpstr>
      <vt:lpstr>PowerPoint 프레젠테이션</vt:lpstr>
      <vt:lpstr>PowerPoint 프레젠테이션</vt:lpstr>
      <vt:lpstr>PowerPoint 프레젠테이션</vt:lpstr>
      <vt:lpstr>Firebase Web Console</vt:lpstr>
      <vt:lpstr>Firebase Web Console</vt:lpstr>
      <vt:lpstr>Firebase Web Console</vt:lpstr>
      <vt:lpstr>Firebase Web Console</vt:lpstr>
      <vt:lpstr>Firebase Web Console</vt:lpstr>
      <vt:lpstr>Firebase Web Console</vt:lpstr>
      <vt:lpstr>Firebase Database</vt:lpstr>
      <vt:lpstr>Firebase Database</vt:lpstr>
      <vt:lpstr>Firebase Database</vt:lpstr>
      <vt:lpstr>Firebase Database</vt:lpstr>
      <vt:lpstr>Firebase Database</vt:lpstr>
      <vt:lpstr>Firebase Authentication</vt:lpstr>
      <vt:lpstr>Firebase Authentication</vt:lpstr>
      <vt:lpstr>Firebase Authentication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 사용법</dc:title>
  <dc:creator>임 상균</dc:creator>
  <cp:lastModifiedBy>임 상균</cp:lastModifiedBy>
  <cp:revision>21</cp:revision>
  <dcterms:created xsi:type="dcterms:W3CDTF">2019-11-13T14:57:50Z</dcterms:created>
  <dcterms:modified xsi:type="dcterms:W3CDTF">2019-11-13T19:19:28Z</dcterms:modified>
</cp:coreProperties>
</file>