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60" r:id="rId3"/>
    <p:sldId id="287" r:id="rId4"/>
    <p:sldId id="296" r:id="rId5"/>
    <p:sldId id="299" r:id="rId6"/>
    <p:sldId id="293" r:id="rId7"/>
    <p:sldId id="294" r:id="rId8"/>
    <p:sldId id="295" r:id="rId9"/>
    <p:sldId id="288" r:id="rId10"/>
    <p:sldId id="289" r:id="rId11"/>
    <p:sldId id="290" r:id="rId12"/>
    <p:sldId id="291" r:id="rId13"/>
    <p:sldId id="297" r:id="rId14"/>
    <p:sldId id="298" r:id="rId15"/>
    <p:sldId id="261" r:id="rId16"/>
    <p:sldId id="258" r:id="rId17"/>
    <p:sldId id="264" r:id="rId18"/>
    <p:sldId id="267" r:id="rId19"/>
    <p:sldId id="265" r:id="rId20"/>
    <p:sldId id="269" r:id="rId21"/>
    <p:sldId id="262" r:id="rId22"/>
    <p:sldId id="274" r:id="rId23"/>
    <p:sldId id="259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4660"/>
  </p:normalViewPr>
  <p:slideViewPr>
    <p:cSldViewPr>
      <p:cViewPr varScale="1">
        <p:scale>
          <a:sx n="108" d="100"/>
          <a:sy n="108" d="100"/>
        </p:scale>
        <p:origin x="13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/>
      <dgm:t>
        <a:bodyPr/>
        <a:lstStyle/>
        <a:p>
          <a:pPr latinLnBrk="1"/>
          <a:r>
            <a:rPr lang="ko-KR" altLang="en-US" b="1" dirty="0"/>
            <a:t>소제목을 입력하세요</a:t>
          </a:r>
          <a:endParaRPr lang="ko-KR" altLang="en-US" dirty="0"/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CD4A76C2-0967-4032-9E9C-36AEC9551777}">
      <dgm:prSet/>
      <dgm:spPr/>
      <dgm:t>
        <a:bodyPr/>
        <a:lstStyle/>
        <a:p>
          <a:pPr latinLnBrk="1"/>
          <a:r>
            <a:rPr lang="ko-KR" altLang="en-US" b="1" dirty="0"/>
            <a:t>소제목을 입력하세요</a:t>
          </a:r>
          <a:endParaRPr lang="en-US" altLang="ko-KR" b="1" dirty="0"/>
        </a:p>
      </dgm:t>
    </dgm:pt>
    <dgm:pt modelId="{3C91E97B-BA4F-421F-BAFE-19DC2D18A8B9}" type="par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E8D169DE-C265-4C5A-8AC9-07F7737DF382}" type="sib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/>
      <dgm:spPr/>
      <dgm:t>
        <a:bodyPr/>
        <a:lstStyle/>
        <a:p>
          <a:pPr latinLnBrk="1"/>
          <a:r>
            <a:rPr lang="en-US" altLang="ko-KR" b="1" dirty="0"/>
            <a:t> </a:t>
          </a:r>
          <a:r>
            <a:rPr lang="ko-KR" altLang="en-US" b="1" dirty="0"/>
            <a:t>내용을 입력하세요</a:t>
          </a:r>
          <a:endParaRPr lang="ko-KR" altLang="en-US" dirty="0"/>
        </a:p>
      </dgm:t>
    </dgm:pt>
    <dgm:pt modelId="{58F5EB1D-5E93-49AA-815F-82D702490146}" type="par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type="sib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9A3F9818-FCBB-4955-9A0A-1A572A137B7C}">
      <dgm:prSet/>
      <dgm:spPr/>
      <dgm:t>
        <a:bodyPr/>
        <a:lstStyle/>
        <a:p>
          <a:pPr latinLnBrk="1"/>
          <a:r>
            <a:rPr lang="en-US" altLang="ko-KR" b="1" dirty="0"/>
            <a:t>  </a:t>
          </a:r>
          <a:r>
            <a:rPr lang="ko-KR" altLang="en-US" b="1" dirty="0"/>
            <a:t>내용을 입력하세요</a:t>
          </a:r>
          <a:endParaRPr lang="en-US" altLang="ko-KR" b="1" dirty="0"/>
        </a:p>
      </dgm:t>
    </dgm:pt>
    <dgm:pt modelId="{F937D80B-1553-438D-B767-92FD9F0B2FD2}" type="par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9A326955-CE83-46E2-8B0B-9FA4BDC81BF1}" type="sib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37F55DF3-3573-441E-988D-A26B3A8835BC}">
      <dgm:prSet phldrT="[텍스트]"/>
      <dgm:spPr/>
      <dgm:t>
        <a:bodyPr/>
        <a:lstStyle/>
        <a:p>
          <a:pPr latinLnBrk="1"/>
          <a:r>
            <a:rPr lang="en-US" altLang="ko-KR" b="1"/>
            <a:t> </a:t>
          </a:r>
          <a:r>
            <a:rPr lang="ko-KR" altLang="en-US" b="1"/>
            <a:t>내용을 입력하세요</a:t>
          </a:r>
          <a:endParaRPr lang="ko-KR" altLang="en-US" dirty="0"/>
        </a:p>
      </dgm:t>
    </dgm:pt>
    <dgm:pt modelId="{A8C331CD-C029-4FFD-B6EB-461108CF584A}" type="par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ADD842DF-480C-4A54-A821-26464B1A6C22}" type="sib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0AC2A721-5E78-4601-87C8-018DF74DD5A6}">
      <dgm:prSet phldrT="[텍스트]"/>
      <dgm:spPr/>
      <dgm:t>
        <a:bodyPr/>
        <a:lstStyle/>
        <a:p>
          <a:pPr latinLnBrk="1"/>
          <a:r>
            <a:rPr lang="en-US" altLang="ko-KR" b="1"/>
            <a:t> </a:t>
          </a:r>
          <a:r>
            <a:rPr lang="ko-KR" altLang="en-US" b="1"/>
            <a:t>내용을 입력하세요</a:t>
          </a:r>
          <a:endParaRPr lang="ko-KR" altLang="en-US" dirty="0"/>
        </a:p>
      </dgm:t>
    </dgm:pt>
    <dgm:pt modelId="{67317FFD-2874-44AE-9EA9-6A5097AF440C}" type="par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125F04C1-0F71-4F66-B48D-16CE58397E1F}" type="sib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A29DBE91-7DAC-49BB-A4DE-44A206F45F22}">
      <dgm:prSet phldrT="[텍스트]"/>
      <dgm:spPr/>
      <dgm:t>
        <a:bodyPr/>
        <a:lstStyle/>
        <a:p>
          <a:pPr latinLnBrk="1"/>
          <a:r>
            <a:rPr lang="en-US" altLang="ko-KR" b="1" dirty="0"/>
            <a:t> </a:t>
          </a:r>
          <a:r>
            <a:rPr lang="ko-KR" altLang="en-US" b="1" dirty="0"/>
            <a:t>내용을 입력하세요</a:t>
          </a:r>
          <a:endParaRPr lang="ko-KR" altLang="en-US" dirty="0"/>
        </a:p>
      </dgm:t>
    </dgm:pt>
    <dgm:pt modelId="{6B115BCA-E687-4C82-9B4E-3071D916F89E}" type="parTrans" cxnId="{E61C8F2B-CE70-43C2-8374-F58534C4112B}">
      <dgm:prSet/>
      <dgm:spPr/>
      <dgm:t>
        <a:bodyPr/>
        <a:lstStyle/>
        <a:p>
          <a:pPr latinLnBrk="1"/>
          <a:endParaRPr lang="ko-KR" altLang="en-US"/>
        </a:p>
      </dgm:t>
    </dgm:pt>
    <dgm:pt modelId="{3A69A711-D3A9-4A98-A4F7-9D297BCEB203}" type="sibTrans" cxnId="{E61C8F2B-CE70-43C2-8374-F58534C4112B}">
      <dgm:prSet/>
      <dgm:spPr/>
      <dgm:t>
        <a:bodyPr/>
        <a:lstStyle/>
        <a:p>
          <a:pPr latinLnBrk="1"/>
          <a:endParaRPr lang="ko-KR" altLang="en-US"/>
        </a:p>
      </dgm:t>
    </dgm:pt>
    <dgm:pt modelId="{0A728E47-8596-4AC3-9733-5EB5F79BC2FF}">
      <dgm:prSet phldrT="[텍스트]"/>
      <dgm:spPr/>
      <dgm:t>
        <a:bodyPr/>
        <a:lstStyle/>
        <a:p>
          <a:pPr latinLnBrk="1"/>
          <a:r>
            <a:rPr lang="en-US" altLang="ko-KR" b="1"/>
            <a:t> </a:t>
          </a:r>
          <a:r>
            <a:rPr lang="ko-KR" altLang="en-US" b="1"/>
            <a:t>내용을 입력하세요</a:t>
          </a:r>
          <a:endParaRPr lang="en-US" altLang="ko-KR" b="1" dirty="0"/>
        </a:p>
      </dgm:t>
    </dgm:pt>
    <dgm:pt modelId="{7983C4B5-EAB8-47EE-B7D9-451AD1DA70AE}" type="par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98915F45-0786-4A9A-B8A7-172A81557979}" type="sib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</dgm:pt>
    <dgm:pt modelId="{36883D07-F9FA-453F-B443-43457B442261}" type="pres">
      <dgm:prSet presAssocID="{8DE0AC77-8284-4E9F-8BAA-56F90931C05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B5FABF5-F038-4493-9853-9EE72ED15887}" type="pres">
      <dgm:prSet presAssocID="{8DE0AC77-8284-4E9F-8BAA-56F90931C058}" presName="childText" presStyleLbl="revTx" presStyleIdx="0" presStyleCnt="2">
        <dgm:presLayoutVars>
          <dgm:bulletEnabled val="1"/>
        </dgm:presLayoutVars>
      </dgm:prSet>
      <dgm:spPr/>
    </dgm:pt>
    <dgm:pt modelId="{DCA69EE7-7518-452A-9B05-6BBFE7933FCF}" type="pres">
      <dgm:prSet presAssocID="{CD4A76C2-0967-4032-9E9C-36AEC955177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BF8E976-FB6D-4F3E-929E-7096ED7134CB}" type="pres">
      <dgm:prSet presAssocID="{CD4A76C2-0967-4032-9E9C-36AEC955177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1F15A00-9B83-45AC-A4B0-16D3557F0CD5}" type="presOf" srcId="{A29DBE91-7DAC-49BB-A4DE-44A206F45F22}" destId="{7B5FABF5-F038-4493-9853-9EE72ED15887}" srcOrd="0" destOrd="3" presId="urn:microsoft.com/office/officeart/2005/8/layout/vList2"/>
    <dgm:cxn modelId="{B5E54D0D-0FFC-46F5-832D-E8CD3EA3402C}" srcId="{8DE0AC77-8284-4E9F-8BAA-56F90931C058}" destId="{A3326A00-4586-4F5E-BF73-98DB78AB97E6}" srcOrd="0" destOrd="0" parTransId="{58F5EB1D-5E93-49AA-815F-82D702490146}" sibTransId="{6A3F34EE-D280-4207-9880-D59284EE49FC}"/>
    <dgm:cxn modelId="{F8A9AA0F-F63E-4E24-B61C-E809170446E1}" type="presOf" srcId="{9A3F9818-FCBB-4955-9A0A-1A572A137B7C}" destId="{1BF8E976-FB6D-4F3E-929E-7096ED7134CB}" srcOrd="0" destOrd="0" presId="urn:microsoft.com/office/officeart/2005/8/layout/vList2"/>
    <dgm:cxn modelId="{A7645918-67C4-4ADC-B7C3-FC729116D254}" type="presOf" srcId="{CD4A76C2-0967-4032-9E9C-36AEC9551777}" destId="{DCA69EE7-7518-452A-9B05-6BBFE7933FCF}" srcOrd="0" destOrd="0" presId="urn:microsoft.com/office/officeart/2005/8/layout/vList2"/>
    <dgm:cxn modelId="{05DBB219-13B3-452B-A96A-C7A8A1FCFD9C}" srcId="{CD4A76C2-0967-4032-9E9C-36AEC9551777}" destId="{0A728E47-8596-4AC3-9733-5EB5F79BC2FF}" srcOrd="1" destOrd="0" parTransId="{7983C4B5-EAB8-47EE-B7D9-451AD1DA70AE}" sibTransId="{98915F45-0786-4A9A-B8A7-172A81557979}"/>
    <dgm:cxn modelId="{E61C8F2B-CE70-43C2-8374-F58534C4112B}" srcId="{8DE0AC77-8284-4E9F-8BAA-56F90931C058}" destId="{A29DBE91-7DAC-49BB-A4DE-44A206F45F22}" srcOrd="3" destOrd="0" parTransId="{6B115BCA-E687-4C82-9B4E-3071D916F89E}" sibTransId="{3A69A711-D3A9-4A98-A4F7-9D297BCEB203}"/>
    <dgm:cxn modelId="{83B9C92F-B150-4CE7-B48E-3EA4CBAA8F45}" type="presOf" srcId="{37F55DF3-3573-441E-988D-A26B3A8835BC}" destId="{7B5FABF5-F038-4493-9853-9EE72ED15887}" srcOrd="0" destOrd="1" presId="urn:microsoft.com/office/officeart/2005/8/layout/vList2"/>
    <dgm:cxn modelId="{B154B960-076A-4C53-B580-D8418656F738}" type="presOf" srcId="{0AC2A721-5E78-4601-87C8-018DF74DD5A6}" destId="{7B5FABF5-F038-4493-9853-9EE72ED15887}" srcOrd="0" destOrd="2" presId="urn:microsoft.com/office/officeart/2005/8/layout/vList2"/>
    <dgm:cxn modelId="{93DAC954-B0D9-46DE-B5E4-E19D94670012}" type="presOf" srcId="{0A728E47-8596-4AC3-9733-5EB5F79BC2FF}" destId="{1BF8E976-FB6D-4F3E-929E-7096ED7134CB}" srcOrd="0" destOrd="1" presId="urn:microsoft.com/office/officeart/2005/8/layout/vList2"/>
    <dgm:cxn modelId="{BBEEC379-4EF8-4FCF-BA49-3B96AD4D2372}" srcId="{8DE0AC77-8284-4E9F-8BAA-56F90931C058}" destId="{37F55DF3-3573-441E-988D-A26B3A8835BC}" srcOrd="1" destOrd="0" parTransId="{A8C331CD-C029-4FFD-B6EB-461108CF584A}" sibTransId="{ADD842DF-480C-4A54-A821-26464B1A6C22}"/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BBECA5A0-7C19-4B2A-8B57-160C90F3F221}" srcId="{1C572361-EB8B-44DF-A21E-3FEF48ABFEF3}" destId="{CD4A76C2-0967-4032-9E9C-36AEC9551777}" srcOrd="1" destOrd="0" parTransId="{3C91E97B-BA4F-421F-BAFE-19DC2D18A8B9}" sibTransId="{E8D169DE-C265-4C5A-8AC9-07F7737DF382}"/>
    <dgm:cxn modelId="{5D77D1A4-98D2-4C14-ABFB-DA6382EFFC4D}" srcId="{CD4A76C2-0967-4032-9E9C-36AEC9551777}" destId="{9A3F9818-FCBB-4955-9A0A-1A572A137B7C}" srcOrd="0" destOrd="0" parTransId="{F937D80B-1553-438D-B767-92FD9F0B2FD2}" sibTransId="{9A326955-CE83-46E2-8B0B-9FA4BDC81BF1}"/>
    <dgm:cxn modelId="{465444B1-2779-460E-9DFC-0E643534B9C8}" type="presOf" srcId="{1C572361-EB8B-44DF-A21E-3FEF48ABFEF3}" destId="{6FB7898E-F165-4628-8189-1548D03B0D8C}" srcOrd="0" destOrd="0" presId="urn:microsoft.com/office/officeart/2005/8/layout/vList2"/>
    <dgm:cxn modelId="{114D3AB9-1BEE-4EE4-AA59-629974985474}" type="presOf" srcId="{A3326A00-4586-4F5E-BF73-98DB78AB97E6}" destId="{7B5FABF5-F038-4493-9853-9EE72ED15887}" srcOrd="0" destOrd="0" presId="urn:microsoft.com/office/officeart/2005/8/layout/vList2"/>
    <dgm:cxn modelId="{28F302E7-41AB-4D71-9B42-C2702897BD80}" srcId="{8DE0AC77-8284-4E9F-8BAA-56F90931C058}" destId="{0AC2A721-5E78-4601-87C8-018DF74DD5A6}" srcOrd="2" destOrd="0" parTransId="{67317FFD-2874-44AE-9EA9-6A5097AF440C}" sibTransId="{125F04C1-0F71-4F66-B48D-16CE58397E1F}"/>
    <dgm:cxn modelId="{CB3F78FE-78AE-4BAA-9002-3F0D5881F3F8}" type="presOf" srcId="{8DE0AC77-8284-4E9F-8BAA-56F90931C058}" destId="{36883D07-F9FA-453F-B443-43457B442261}" srcOrd="0" destOrd="0" presId="urn:microsoft.com/office/officeart/2005/8/layout/vList2"/>
    <dgm:cxn modelId="{A5EA774F-F15C-46A5-9DC9-9A7B749E9B43}" type="presParOf" srcId="{6FB7898E-F165-4628-8189-1548D03B0D8C}" destId="{36883D07-F9FA-453F-B443-43457B442261}" srcOrd="0" destOrd="0" presId="urn:microsoft.com/office/officeart/2005/8/layout/vList2"/>
    <dgm:cxn modelId="{251AB43D-CD76-438F-8380-E2EA7182C247}" type="presParOf" srcId="{6FB7898E-F165-4628-8189-1548D03B0D8C}" destId="{7B5FABF5-F038-4493-9853-9EE72ED15887}" srcOrd="1" destOrd="0" presId="urn:microsoft.com/office/officeart/2005/8/layout/vList2"/>
    <dgm:cxn modelId="{4545E799-904A-4624-9B82-D24A94A44A30}" type="presParOf" srcId="{6FB7898E-F165-4628-8189-1548D03B0D8C}" destId="{DCA69EE7-7518-452A-9B05-6BBFE7933FCF}" srcOrd="2" destOrd="0" presId="urn:microsoft.com/office/officeart/2005/8/layout/vList2"/>
    <dgm:cxn modelId="{410BE1ED-E456-43BE-AAA3-F016DB164F62}" type="presParOf" srcId="{6FB7898E-F165-4628-8189-1548D03B0D8C}" destId="{1BF8E976-FB6D-4F3E-929E-7096ED7134C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/>
      <dgm:spPr/>
      <dgm:t>
        <a:bodyPr/>
        <a:lstStyle/>
        <a:p>
          <a:pPr latinLnBrk="1"/>
          <a:r>
            <a:rPr lang="en-US" altLang="ko-KR" b="1" spc="0" dirty="0"/>
            <a:t>Subject</a:t>
          </a:r>
          <a:endParaRPr lang="ko-KR" altLang="en-US" b="1" spc="0" dirty="0"/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0F832752-6AC3-40D9-BC0E-B2B205FF2058}">
      <dgm:prSet/>
      <dgm:spPr/>
      <dgm:t>
        <a:bodyPr/>
        <a:lstStyle/>
        <a:p>
          <a:pPr latinLnBrk="1"/>
          <a:r>
            <a:rPr lang="en-US" altLang="ko-KR" b="1" spc="0" dirty="0"/>
            <a:t>Subject</a:t>
          </a:r>
          <a:endParaRPr lang="ko-KR" altLang="en-US" b="1" spc="0" dirty="0"/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/>
      <dgm:spPr/>
      <dgm:t>
        <a:bodyPr/>
        <a:lstStyle/>
        <a:p>
          <a:pPr latinLnBrk="1"/>
          <a:r>
            <a:rPr lang="en-US" altLang="ko-KR" b="1" spc="0" dirty="0"/>
            <a:t>Subject</a:t>
          </a:r>
          <a:endParaRPr lang="ko-KR" altLang="en-US" b="1" spc="0" dirty="0"/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0F58A6F1-2A75-46E4-B454-B341342FA5FB}">
      <dgm:prSet/>
      <dgm:spPr/>
      <dgm:t>
        <a:bodyPr/>
        <a:lstStyle/>
        <a:p>
          <a:pPr latinLnBrk="1"/>
          <a:r>
            <a:rPr lang="en-US" altLang="ko-KR" b="1" spc="0" dirty="0"/>
            <a:t>Subject </a:t>
          </a:r>
        </a:p>
        <a:p>
          <a:pPr latinLnBrk="1"/>
          <a:r>
            <a:rPr lang="en-US" altLang="ko-KR" b="1" spc="0" dirty="0"/>
            <a:t>Subject</a:t>
          </a:r>
          <a:endParaRPr lang="ko-KR" altLang="en-US" spc="0" dirty="0"/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en-US" altLang="ko-KR" b="1" spc="0" dirty="0"/>
            <a:t> </a:t>
          </a:r>
          <a:r>
            <a:rPr lang="ko-KR" altLang="en-US" b="1" spc="0" dirty="0"/>
            <a:t>내용을 입력하세요</a:t>
          </a:r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ko-KR" altLang="en-US" b="1" spc="0" dirty="0"/>
            <a:t>내용을 입력하세요</a:t>
          </a:r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ko-KR" altLang="en-US" b="1" dirty="0"/>
            <a:t>내용을 입력하세요</a:t>
          </a:r>
          <a:endParaRPr lang="ko-KR" altLang="en-US" b="1" spc="0" dirty="0"/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ko-KR" altLang="en-US" b="1" spc="0" dirty="0"/>
            <a:t>내용을 입력하세요</a:t>
          </a:r>
          <a:endParaRPr lang="ko-KR" altLang="en-US" spc="0" dirty="0"/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9F6DFEE3-D181-446B-8E15-ECA983BB33B6}">
      <dgm:prSet/>
      <dgm:spPr/>
      <dgm:t>
        <a:bodyPr/>
        <a:lstStyle/>
        <a:p>
          <a:pPr latinLnBrk="1"/>
          <a:r>
            <a:rPr lang="en-US" altLang="ko-KR" b="1" dirty="0"/>
            <a:t>http://minheeblog.tistory.com/category/PPT</a:t>
          </a:r>
          <a:endParaRPr lang="ko-KR" altLang="en-US" b="1" dirty="0"/>
        </a:p>
      </dgm:t>
    </dgm:pt>
    <dgm:pt modelId="{1C63B57B-7B0A-41AE-B6D7-980E46DA9745}" type="par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94F0BFC1-170B-4779-AFE6-2DB7AF64ADEE}" type="sib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89090AD-663B-4ED0-A45A-A9C709CE8D63}" type="pres">
      <dgm:prSet presAssocID="{877AC949-F131-4921-8CF4-B93A246D6EF1}" presName="descendantText" presStyleLbl="alignAccFollowNode1" presStyleIdx="0" presStyleCnt="4">
        <dgm:presLayoutVars>
          <dgm:bulletEnabled val="1"/>
        </dgm:presLayoutVars>
      </dgm:prSet>
      <dgm:spPr/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84BF070-0916-463F-A778-9C5D3B8EA536}" type="pres">
      <dgm:prSet presAssocID="{0F832752-6AC3-40D9-BC0E-B2B205FF2058}" presName="descendantText" presStyleLbl="alignAccFollowNode1" presStyleIdx="1" presStyleCnt="4">
        <dgm:presLayoutVars>
          <dgm:bulletEnabled val="1"/>
        </dgm:presLayoutVars>
      </dgm:prSet>
      <dgm:spPr/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1352640B-BD9A-4EB6-9204-F6D0955D4FA3}" type="pres">
      <dgm:prSet presAssocID="{D9CCD4CE-91E4-4FA1-B0D1-959FD7B2F9A8}" presName="descendantText" presStyleLbl="alignAccFollowNode1" presStyleIdx="2" presStyleCnt="4">
        <dgm:presLayoutVars>
          <dgm:bulletEnabled val="1"/>
        </dgm:presLayoutVars>
      </dgm:prSet>
      <dgm:spPr/>
    </dgm:pt>
    <dgm:pt modelId="{8D524900-3572-44FB-8113-9FC220498D48}" type="pres">
      <dgm:prSet presAssocID="{866902A4-7B72-4721-B36D-35C6BA0159EF}" presName="sp" presStyleCnt="0"/>
      <dgm:spPr/>
    </dgm:pt>
    <dgm:pt modelId="{5E00FF94-2EAC-49EE-849D-EE4F753D0D98}" type="pres">
      <dgm:prSet presAssocID="{0F58A6F1-2A75-46E4-B454-B341342FA5FB}" presName="linNode" presStyleCnt="0"/>
      <dgm:spPr/>
    </dgm:pt>
    <dgm:pt modelId="{86A961B4-81A6-4386-9A79-8FC1FF3B4763}" type="pres">
      <dgm:prSet presAssocID="{0F58A6F1-2A75-46E4-B454-B341342FA5FB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B99CF148-F226-427D-8253-0FCF5DEE009B}" type="pres">
      <dgm:prSet presAssocID="{0F58A6F1-2A75-46E4-B454-B341342FA5FB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66FC304-2151-4C7D-A8F9-BBB73CD0CB45}" type="presOf" srcId="{9D640C39-F218-497F-955C-E4E1DB65799C}" destId="{B99CF148-F226-427D-8253-0FCF5DEE009B}" srcOrd="0" destOrd="0" presId="urn:microsoft.com/office/officeart/2005/8/layout/vList5"/>
    <dgm:cxn modelId="{D61DDD20-3A30-489E-B8F6-EE63EB61C471}" srcId="{D9CCD4CE-91E4-4FA1-B0D1-959FD7B2F9A8}" destId="{9F6DFEE3-D181-446B-8E15-ECA983BB33B6}" srcOrd="1" destOrd="0" parTransId="{1C63B57B-7B0A-41AE-B6D7-980E46DA9745}" sibTransId="{94F0BFC1-170B-4779-AFE6-2DB7AF64ADEE}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22E00830-A3F1-4C99-8FF9-F8DA816CFF5F}" type="presOf" srcId="{47BBF670-AF21-4D87-A81D-C69370AF9D27}" destId="{889090AD-663B-4ED0-A45A-A9C709CE8D63}" srcOrd="0" destOrd="0" presId="urn:microsoft.com/office/officeart/2005/8/layout/vList5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F8F7894A-204D-428E-8EA8-EF568AA558D3}" type="presOf" srcId="{F5CCF786-460E-4857-85C5-86C62B45F0E1}" destId="{1352640B-BD9A-4EB6-9204-F6D0955D4FA3}" srcOrd="0" destOrd="0" presId="urn:microsoft.com/office/officeart/2005/8/layout/vList5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0128AD98-0A91-4B51-8CD7-94154A4CC17A}" type="presOf" srcId="{9F6DFEE3-D181-446B-8E15-ECA983BB33B6}" destId="{1352640B-BD9A-4EB6-9204-F6D0955D4FA3}" srcOrd="0" destOrd="1" presId="urn:microsoft.com/office/officeart/2005/8/layout/vList5"/>
    <dgm:cxn modelId="{D01AF59B-53B6-4537-8B7D-3C6A6C296004}" type="presOf" srcId="{0F58A6F1-2A75-46E4-B454-B341342FA5FB}" destId="{86A961B4-81A6-4386-9A79-8FC1FF3B4763}" srcOrd="0" destOrd="0" presId="urn:microsoft.com/office/officeart/2005/8/layout/vList5"/>
    <dgm:cxn modelId="{398354A0-2277-48D0-B4AD-825819BFCCA2}" type="presOf" srcId="{31049312-047E-45D7-B692-5D8F2F782C2D}" destId="{6AF1F34B-3789-4E8A-BEA8-9F61609F3056}" srcOrd="0" destOrd="0" presId="urn:microsoft.com/office/officeart/2005/8/layout/vList5"/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00AB34BE-FF38-4EBE-B3E2-7178A48A5492}" srcId="{31049312-047E-45D7-B692-5D8F2F782C2D}" destId="{0F58A6F1-2A75-46E4-B454-B341342FA5FB}" srcOrd="3" destOrd="0" parTransId="{2473174B-2A4B-4F62-B990-E19FC4CD6233}" sibTransId="{D43A2D07-A1BB-4B51-A54B-CE658EEA6C1F}"/>
    <dgm:cxn modelId="{1C6F1FCA-14B3-47E6-9373-03EA52D8A277}" type="presOf" srcId="{ECD6E1E3-A8BF-4F39-B4F2-45CE940F2FF6}" destId="{F84BF070-0916-463F-A778-9C5D3B8EA536}" srcOrd="0" destOrd="0" presId="urn:microsoft.com/office/officeart/2005/8/layout/vList5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28C591CF-06E7-49F1-8B99-6F3983A30AAC}" type="presOf" srcId="{0F832752-6AC3-40D9-BC0E-B2B205FF2058}" destId="{52CE7F3C-B24D-43C6-A33A-C1F200B79BDA}" srcOrd="0" destOrd="0" presId="urn:microsoft.com/office/officeart/2005/8/layout/vList5"/>
    <dgm:cxn modelId="{2CCD46D1-97B2-452D-9C0B-4725E315EC3E}" type="presOf" srcId="{D9CCD4CE-91E4-4FA1-B0D1-959FD7B2F9A8}" destId="{0058D970-AB5F-4005-955F-6389A8C86A2B}" srcOrd="0" destOrd="0" presId="urn:microsoft.com/office/officeart/2005/8/layout/vList5"/>
    <dgm:cxn modelId="{C08982D6-6CCF-4310-9CEA-E6C76F1AA32C}" type="presOf" srcId="{877AC949-F131-4921-8CF4-B93A246D6EF1}" destId="{D59B156A-B76E-465B-AC78-6FFB87E3D610}" srcOrd="0" destOrd="0" presId="urn:microsoft.com/office/officeart/2005/8/layout/vList5"/>
    <dgm:cxn modelId="{248A9AEB-9618-4390-B7BC-5FE821C4FE82}" type="presParOf" srcId="{6AF1F34B-3789-4E8A-BEA8-9F61609F3056}" destId="{F794D62A-2C33-4A66-A79A-364AF375C5C5}" srcOrd="0" destOrd="0" presId="urn:microsoft.com/office/officeart/2005/8/layout/vList5"/>
    <dgm:cxn modelId="{7F1C72AB-8150-460D-AEF9-A34F2FB316CB}" type="presParOf" srcId="{F794D62A-2C33-4A66-A79A-364AF375C5C5}" destId="{D59B156A-B76E-465B-AC78-6FFB87E3D610}" srcOrd="0" destOrd="0" presId="urn:microsoft.com/office/officeart/2005/8/layout/vList5"/>
    <dgm:cxn modelId="{F16979DC-C8FF-4122-B31A-F34D0FB4D408}" type="presParOf" srcId="{F794D62A-2C33-4A66-A79A-364AF375C5C5}" destId="{889090AD-663B-4ED0-A45A-A9C709CE8D63}" srcOrd="1" destOrd="0" presId="urn:microsoft.com/office/officeart/2005/8/layout/vList5"/>
    <dgm:cxn modelId="{745E3AEF-6944-4E8B-A456-E10599A641A3}" type="presParOf" srcId="{6AF1F34B-3789-4E8A-BEA8-9F61609F3056}" destId="{48BBE096-6973-4AF5-AFD0-5DD9EE14E241}" srcOrd="1" destOrd="0" presId="urn:microsoft.com/office/officeart/2005/8/layout/vList5"/>
    <dgm:cxn modelId="{D7706521-9F4A-43C8-A774-4D76D98A1396}" type="presParOf" srcId="{6AF1F34B-3789-4E8A-BEA8-9F61609F3056}" destId="{B6B67390-CF29-4D7A-B7AB-D49EE2CE4BB8}" srcOrd="2" destOrd="0" presId="urn:microsoft.com/office/officeart/2005/8/layout/vList5"/>
    <dgm:cxn modelId="{1FB9C9E9-43B3-4C27-AF13-4FD9B4ABC7E8}" type="presParOf" srcId="{B6B67390-CF29-4D7A-B7AB-D49EE2CE4BB8}" destId="{52CE7F3C-B24D-43C6-A33A-C1F200B79BDA}" srcOrd="0" destOrd="0" presId="urn:microsoft.com/office/officeart/2005/8/layout/vList5"/>
    <dgm:cxn modelId="{DF0A3EBD-D60F-4558-8092-731D855BB1DC}" type="presParOf" srcId="{B6B67390-CF29-4D7A-B7AB-D49EE2CE4BB8}" destId="{F84BF070-0916-463F-A778-9C5D3B8EA536}" srcOrd="1" destOrd="0" presId="urn:microsoft.com/office/officeart/2005/8/layout/vList5"/>
    <dgm:cxn modelId="{F572F03F-C4D2-4318-A5AE-E69022CE0DA4}" type="presParOf" srcId="{6AF1F34B-3789-4E8A-BEA8-9F61609F3056}" destId="{F57007AC-203B-4415-B094-065A8A19AFA3}" srcOrd="3" destOrd="0" presId="urn:microsoft.com/office/officeart/2005/8/layout/vList5"/>
    <dgm:cxn modelId="{29167F6F-C919-4B9C-9C7D-4C91FFD18209}" type="presParOf" srcId="{6AF1F34B-3789-4E8A-BEA8-9F61609F3056}" destId="{B5870118-EBC8-417E-AD57-33E5652597E2}" srcOrd="4" destOrd="0" presId="urn:microsoft.com/office/officeart/2005/8/layout/vList5"/>
    <dgm:cxn modelId="{87C9901E-E178-40A9-B70D-5984CB4228B3}" type="presParOf" srcId="{B5870118-EBC8-417E-AD57-33E5652597E2}" destId="{0058D970-AB5F-4005-955F-6389A8C86A2B}" srcOrd="0" destOrd="0" presId="urn:microsoft.com/office/officeart/2005/8/layout/vList5"/>
    <dgm:cxn modelId="{277D725F-EFFC-4364-8E23-CA7432C737C5}" type="presParOf" srcId="{B5870118-EBC8-417E-AD57-33E5652597E2}" destId="{1352640B-BD9A-4EB6-9204-F6D0955D4FA3}" srcOrd="1" destOrd="0" presId="urn:microsoft.com/office/officeart/2005/8/layout/vList5"/>
    <dgm:cxn modelId="{66E0AC9C-45A7-4919-8AED-6D25652E436D}" type="presParOf" srcId="{6AF1F34B-3789-4E8A-BEA8-9F61609F3056}" destId="{8D524900-3572-44FB-8113-9FC220498D48}" srcOrd="5" destOrd="0" presId="urn:microsoft.com/office/officeart/2005/8/layout/vList5"/>
    <dgm:cxn modelId="{04D3A169-0D66-4EE0-B9BA-1566A78E68E2}" type="presParOf" srcId="{6AF1F34B-3789-4E8A-BEA8-9F61609F3056}" destId="{5E00FF94-2EAC-49EE-849D-EE4F753D0D98}" srcOrd="6" destOrd="0" presId="urn:microsoft.com/office/officeart/2005/8/layout/vList5"/>
    <dgm:cxn modelId="{07F0B3F2-A8B4-4D1F-A08D-EB93AFB53AED}" type="presParOf" srcId="{5E00FF94-2EAC-49EE-849D-EE4F753D0D98}" destId="{86A961B4-81A6-4386-9A79-8FC1FF3B4763}" srcOrd="0" destOrd="0" presId="urn:microsoft.com/office/officeart/2005/8/layout/vList5"/>
    <dgm:cxn modelId="{7905472B-155E-4C6B-9306-5ADFDA4409DE}" type="presParOf" srcId="{5E00FF94-2EAC-49EE-849D-EE4F753D0D98}" destId="{B99CF148-F226-427D-8253-0FCF5DEE00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83D07-F9FA-453F-B443-43457B442261}">
      <dsp:nvSpPr>
        <dsp:cNvPr id="0" name=""/>
        <dsp:cNvSpPr/>
      </dsp:nvSpPr>
      <dsp:spPr>
        <a:xfrm>
          <a:off x="0" y="38675"/>
          <a:ext cx="7488832" cy="49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소제목을 입력하세요</a:t>
          </a:r>
          <a:endParaRPr lang="ko-KR" altLang="en-US" sz="1600" kern="1200" dirty="0"/>
        </a:p>
      </dsp:txBody>
      <dsp:txXfrm>
        <a:off x="24217" y="62892"/>
        <a:ext cx="7440398" cy="447646"/>
      </dsp:txXfrm>
    </dsp:sp>
    <dsp:sp modelId="{7B5FABF5-F038-4493-9853-9EE72ED15887}">
      <dsp:nvSpPr>
        <dsp:cNvPr id="0" name=""/>
        <dsp:cNvSpPr/>
      </dsp:nvSpPr>
      <dsp:spPr>
        <a:xfrm>
          <a:off x="0" y="534755"/>
          <a:ext cx="7488832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0320" rIns="113792" bIns="203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 dirty="0"/>
            <a:t> </a:t>
          </a:r>
          <a:r>
            <a:rPr lang="ko-KR" altLang="en-US" sz="1200" b="1" kern="1200" dirty="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/>
            <a:t> </a:t>
          </a:r>
          <a:r>
            <a:rPr lang="ko-KR" altLang="en-US" sz="1200" b="1" kern="120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/>
            <a:t> </a:t>
          </a:r>
          <a:r>
            <a:rPr lang="ko-KR" altLang="en-US" sz="1200" b="1" kern="120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 dirty="0"/>
            <a:t> </a:t>
          </a:r>
          <a:r>
            <a:rPr lang="ko-KR" altLang="en-US" sz="1200" b="1" kern="1200" dirty="0"/>
            <a:t>내용을 입력하세요</a:t>
          </a:r>
          <a:endParaRPr lang="ko-KR" altLang="en-US" sz="1200" kern="1200" dirty="0"/>
        </a:p>
      </dsp:txBody>
      <dsp:txXfrm>
        <a:off x="0" y="534755"/>
        <a:ext cx="7488832" cy="1159200"/>
      </dsp:txXfrm>
    </dsp:sp>
    <dsp:sp modelId="{DCA69EE7-7518-452A-9B05-6BBFE7933FCF}">
      <dsp:nvSpPr>
        <dsp:cNvPr id="0" name=""/>
        <dsp:cNvSpPr/>
      </dsp:nvSpPr>
      <dsp:spPr>
        <a:xfrm>
          <a:off x="0" y="1693956"/>
          <a:ext cx="7488832" cy="49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소제목을 입력하세요</a:t>
          </a:r>
          <a:endParaRPr lang="en-US" altLang="ko-KR" sz="1600" b="1" kern="1200" dirty="0"/>
        </a:p>
      </dsp:txBody>
      <dsp:txXfrm>
        <a:off x="24217" y="1718173"/>
        <a:ext cx="7440398" cy="447646"/>
      </dsp:txXfrm>
    </dsp:sp>
    <dsp:sp modelId="{1BF8E976-FB6D-4F3E-929E-7096ED7134CB}">
      <dsp:nvSpPr>
        <dsp:cNvPr id="0" name=""/>
        <dsp:cNvSpPr/>
      </dsp:nvSpPr>
      <dsp:spPr>
        <a:xfrm>
          <a:off x="0" y="2190036"/>
          <a:ext cx="7488832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0320" rIns="113792" bIns="203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 dirty="0"/>
            <a:t>  </a:t>
          </a:r>
          <a:r>
            <a:rPr lang="ko-KR" altLang="en-US" sz="1200" b="1" kern="1200" dirty="0"/>
            <a:t>내용을 입력하세요</a:t>
          </a:r>
          <a:endParaRPr lang="en-US" altLang="ko-KR" sz="1200" b="1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/>
            <a:t> </a:t>
          </a:r>
          <a:r>
            <a:rPr lang="ko-KR" altLang="en-US" sz="1200" b="1" kern="1200"/>
            <a:t>내용을 입력하세요</a:t>
          </a:r>
          <a:endParaRPr lang="en-US" altLang="ko-KR" sz="1200" b="1" kern="1200" dirty="0"/>
        </a:p>
      </dsp:txBody>
      <dsp:txXfrm>
        <a:off x="0" y="2190036"/>
        <a:ext cx="7488832" cy="579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90AD-663B-4ED0-A45A-A9C709CE8D63}">
      <dsp:nvSpPr>
        <dsp:cNvPr id="0" name=""/>
        <dsp:cNvSpPr/>
      </dsp:nvSpPr>
      <dsp:spPr>
        <a:xfrm rot="5400000">
          <a:off x="4325455" y="-1728475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b="1" kern="1200" spc="0" dirty="0"/>
            <a:t> </a:t>
          </a:r>
          <a:r>
            <a:rPr lang="ko-KR" altLang="en-US" sz="1400" b="1" kern="1200" spc="0" dirty="0"/>
            <a:t>내용을 입력하세요</a:t>
          </a:r>
        </a:p>
      </dsp:txBody>
      <dsp:txXfrm rot="-5400000">
        <a:off x="2497116" y="138069"/>
        <a:ext cx="4401111" cy="706227"/>
      </dsp:txXfrm>
    </dsp:sp>
    <dsp:sp modelId="{D59B156A-B76E-465B-AC78-6FFB87E3D610}">
      <dsp:nvSpPr>
        <dsp:cNvPr id="0" name=""/>
        <dsp:cNvSpPr/>
      </dsp:nvSpPr>
      <dsp:spPr>
        <a:xfrm>
          <a:off x="0" y="2033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</a:t>
          </a:r>
          <a:endParaRPr lang="ko-KR" altLang="en-US" sz="1700" b="1" kern="1200" spc="0" dirty="0"/>
        </a:p>
      </dsp:txBody>
      <dsp:txXfrm>
        <a:off x="47756" y="49789"/>
        <a:ext cx="2401603" cy="882784"/>
      </dsp:txXfrm>
    </dsp:sp>
    <dsp:sp modelId="{F84BF070-0916-463F-A778-9C5D3B8EA536}">
      <dsp:nvSpPr>
        <dsp:cNvPr id="0" name=""/>
        <dsp:cNvSpPr/>
      </dsp:nvSpPr>
      <dsp:spPr>
        <a:xfrm rot="5400000">
          <a:off x="4325455" y="-701264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spc="0" dirty="0"/>
            <a:t>내용을 입력하세요</a:t>
          </a:r>
        </a:p>
      </dsp:txBody>
      <dsp:txXfrm rot="-5400000">
        <a:off x="2497116" y="1165280"/>
        <a:ext cx="4401111" cy="706227"/>
      </dsp:txXfrm>
    </dsp:sp>
    <dsp:sp modelId="{52CE7F3C-B24D-43C6-A33A-C1F200B79BDA}">
      <dsp:nvSpPr>
        <dsp:cNvPr id="0" name=""/>
        <dsp:cNvSpPr/>
      </dsp:nvSpPr>
      <dsp:spPr>
        <a:xfrm>
          <a:off x="0" y="1029245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</a:t>
          </a:r>
          <a:endParaRPr lang="ko-KR" altLang="en-US" sz="1700" b="1" kern="1200" spc="0" dirty="0"/>
        </a:p>
      </dsp:txBody>
      <dsp:txXfrm>
        <a:off x="47756" y="1077001"/>
        <a:ext cx="2401603" cy="882784"/>
      </dsp:txXfrm>
    </dsp:sp>
    <dsp:sp modelId="{1352640B-BD9A-4EB6-9204-F6D0955D4FA3}">
      <dsp:nvSpPr>
        <dsp:cNvPr id="0" name=""/>
        <dsp:cNvSpPr/>
      </dsp:nvSpPr>
      <dsp:spPr>
        <a:xfrm rot="5400000">
          <a:off x="4325455" y="325947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dirty="0"/>
            <a:t>내용을 입력하세요</a:t>
          </a:r>
          <a:endParaRPr lang="ko-KR" altLang="en-US" sz="1400" b="1" kern="1200" spc="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b="1" kern="1200" dirty="0"/>
            <a:t>http://minheeblog.tistory.com/category/PPT</a:t>
          </a:r>
          <a:endParaRPr lang="ko-KR" altLang="en-US" sz="1400" b="1" kern="1200" dirty="0"/>
        </a:p>
      </dsp:txBody>
      <dsp:txXfrm rot="-5400000">
        <a:off x="2497116" y="2192492"/>
        <a:ext cx="4401111" cy="706227"/>
      </dsp:txXfrm>
    </dsp:sp>
    <dsp:sp modelId="{0058D970-AB5F-4005-955F-6389A8C86A2B}">
      <dsp:nvSpPr>
        <dsp:cNvPr id="0" name=""/>
        <dsp:cNvSpPr/>
      </dsp:nvSpPr>
      <dsp:spPr>
        <a:xfrm>
          <a:off x="0" y="2056457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</a:t>
          </a:r>
          <a:endParaRPr lang="ko-KR" altLang="en-US" sz="1700" b="1" kern="1200" spc="0" dirty="0"/>
        </a:p>
      </dsp:txBody>
      <dsp:txXfrm>
        <a:off x="47756" y="2104213"/>
        <a:ext cx="2401603" cy="882784"/>
      </dsp:txXfrm>
    </dsp:sp>
    <dsp:sp modelId="{B99CF148-F226-427D-8253-0FCF5DEE009B}">
      <dsp:nvSpPr>
        <dsp:cNvPr id="0" name=""/>
        <dsp:cNvSpPr/>
      </dsp:nvSpPr>
      <dsp:spPr>
        <a:xfrm rot="5400000">
          <a:off x="4325455" y="1353159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spc="0" dirty="0"/>
            <a:t>내용을 입력하세요</a:t>
          </a:r>
          <a:endParaRPr lang="ko-KR" altLang="en-US" sz="1400" kern="1200" spc="0" dirty="0"/>
        </a:p>
      </dsp:txBody>
      <dsp:txXfrm rot="-5400000">
        <a:off x="2497116" y="3219704"/>
        <a:ext cx="4401111" cy="706227"/>
      </dsp:txXfrm>
    </dsp:sp>
    <dsp:sp modelId="{86A961B4-81A6-4386-9A79-8FC1FF3B4763}">
      <dsp:nvSpPr>
        <dsp:cNvPr id="0" name=""/>
        <dsp:cNvSpPr/>
      </dsp:nvSpPr>
      <dsp:spPr>
        <a:xfrm>
          <a:off x="0" y="3083669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 </a:t>
          </a:r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</a:t>
          </a:r>
          <a:endParaRPr lang="ko-KR" altLang="en-US" sz="1700" kern="1200" spc="0" dirty="0"/>
        </a:p>
      </dsp:txBody>
      <dsp:txXfrm>
        <a:off x="47756" y="3131425"/>
        <a:ext cx="2401603" cy="882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403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489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886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600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493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298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697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8848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855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1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E0AA23-105E-461E-B595-C43D224D98E7}"/>
              </a:ext>
            </a:extLst>
          </p:cNvPr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35696" y="234888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rgbClr val="17375E"/>
                </a:solidFill>
              </a:rPr>
              <a:t> 내 눈</a:t>
            </a:r>
            <a:r>
              <a:rPr lang="en-US" altLang="ko-KR" sz="4400" b="1" spc="-150" dirty="0">
                <a:solidFill>
                  <a:srgbClr val="17375E"/>
                </a:solidFill>
              </a:rPr>
              <a:t>!</a:t>
            </a:r>
            <a:endParaRPr lang="ko-KR" altLang="en-US" sz="4400" b="1" spc="-150" dirty="0">
              <a:solidFill>
                <a:srgbClr val="17375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3770200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201311248</a:t>
            </a:r>
            <a:r>
              <a:rPr lang="ko-KR" altLang="en-US" sz="1600" b="1" dirty="0" err="1">
                <a:solidFill>
                  <a:schemeClr val="bg1"/>
                </a:solidFill>
              </a:rPr>
              <a:t>정호연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201411108</a:t>
            </a:r>
            <a:r>
              <a:rPr lang="ko-KR" altLang="en-US" sz="1600" b="1" dirty="0" err="1">
                <a:solidFill>
                  <a:schemeClr val="bg1"/>
                </a:solidFill>
              </a:rPr>
              <a:t>김한동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201510997</a:t>
            </a:r>
            <a:r>
              <a:rPr lang="ko-KR" altLang="en-US" sz="1600" b="1" dirty="0">
                <a:solidFill>
                  <a:schemeClr val="bg1"/>
                </a:solidFill>
              </a:rPr>
              <a:t>김경문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201511051</a:t>
            </a:r>
            <a:r>
              <a:rPr lang="ko-KR" altLang="en-US" sz="1600" b="1" dirty="0" err="1">
                <a:solidFill>
                  <a:schemeClr val="bg1"/>
                </a:solidFill>
              </a:rPr>
              <a:t>임상균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622802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임베디드소프트웨어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429B64-59F8-4502-87AD-C3E67E73C1D0}"/>
              </a:ext>
            </a:extLst>
          </p:cNvPr>
          <p:cNvCxnSpPr>
            <a:cxnSpLocks/>
          </p:cNvCxnSpPr>
          <p:nvPr/>
        </p:nvCxnSpPr>
        <p:spPr>
          <a:xfrm>
            <a:off x="3635896" y="3164050"/>
            <a:ext cx="2016224" cy="0"/>
          </a:xfrm>
          <a:prstGeom prst="line">
            <a:avLst/>
          </a:prstGeom>
          <a:ln w="41275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2)  </a:t>
            </a:r>
            <a:r>
              <a:rPr lang="ko-KR" altLang="en-US" b="1" spc="-150" dirty="0"/>
              <a:t>기술적 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B9C9A4-2DA1-431C-9C5D-D5C1222E7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68" y="2236917"/>
            <a:ext cx="5187609" cy="12910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CBA09A-BC5A-46CE-8CC2-D07A8D8E9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668" y="3617560"/>
            <a:ext cx="2619741" cy="11336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3C8880-14E5-4F41-AD0E-BCBF9BD1B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005" y="3617560"/>
            <a:ext cx="2601956" cy="113363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FBCE4E6-AC7F-43C9-87CE-364A22C1DC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668" y="5360374"/>
            <a:ext cx="2534840" cy="4448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28F7CB-EC04-42D6-9D46-15462EAD419D}"/>
              </a:ext>
            </a:extLst>
          </p:cNvPr>
          <p:cNvSpPr txBox="1"/>
          <p:nvPr/>
        </p:nvSpPr>
        <p:spPr>
          <a:xfrm>
            <a:off x="936668" y="1709538"/>
            <a:ext cx="198022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b="1" dirty="0" err="1"/>
              <a:t>NormalService.kt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6AAC18-CF55-4F48-AF9F-3A827A0C5799}"/>
              </a:ext>
            </a:extLst>
          </p:cNvPr>
          <p:cNvSpPr txBox="1"/>
          <p:nvPr/>
        </p:nvSpPr>
        <p:spPr>
          <a:xfrm>
            <a:off x="936668" y="4854017"/>
            <a:ext cx="198022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b="1" dirty="0"/>
              <a:t>Background.xml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0770A7-2C95-4503-AD4C-50A307AF1809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48F098-B66D-48CC-A279-8BC3DF721935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110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3)  </a:t>
            </a:r>
            <a:r>
              <a:rPr lang="ko-KR" altLang="en-US" b="1" spc="-150" dirty="0"/>
              <a:t>그래픽 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8F7CB-EC04-42D6-9D46-15462EAD419D}"/>
              </a:ext>
            </a:extLst>
          </p:cNvPr>
          <p:cNvSpPr txBox="1"/>
          <p:nvPr/>
        </p:nvSpPr>
        <p:spPr>
          <a:xfrm>
            <a:off x="936668" y="1709538"/>
            <a:ext cx="198022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b="1" dirty="0" err="1"/>
              <a:t>NormalService.kt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B4D2DC-0326-4307-BE53-59125F5E3B08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E42767-60CB-41A4-9572-83623D89CC12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555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4)  </a:t>
            </a:r>
            <a:r>
              <a:rPr lang="ko-KR" altLang="en-US" b="1" spc="-150" dirty="0"/>
              <a:t>데이터 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8F7CB-EC04-42D6-9D46-15462EAD419D}"/>
              </a:ext>
            </a:extLst>
          </p:cNvPr>
          <p:cNvSpPr txBox="1"/>
          <p:nvPr/>
        </p:nvSpPr>
        <p:spPr>
          <a:xfrm>
            <a:off x="936668" y="1709538"/>
            <a:ext cx="198022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b="1" dirty="0" err="1"/>
              <a:t>NormalService.kt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D7D781-9523-4842-A2F6-699E0C5946D4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E1DCCC-D0B8-4991-9B37-3982DEE09593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765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E0AA23-105E-461E-B595-C43D224D98E7}"/>
              </a:ext>
            </a:extLst>
          </p:cNvPr>
          <p:cNvSpPr/>
          <p:nvPr/>
        </p:nvSpPr>
        <p:spPr>
          <a:xfrm>
            <a:off x="2987824" y="0"/>
            <a:ext cx="615617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0104" y="1567803"/>
            <a:ext cx="135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150" dirty="0">
                <a:solidFill>
                  <a:schemeClr val="bg1"/>
                </a:solidFill>
              </a:rPr>
              <a:t>시연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429B64-59F8-4502-87AD-C3E67E73C1D0}"/>
              </a:ext>
            </a:extLst>
          </p:cNvPr>
          <p:cNvCxnSpPr>
            <a:cxnSpLocks/>
          </p:cNvCxnSpPr>
          <p:nvPr/>
        </p:nvCxnSpPr>
        <p:spPr>
          <a:xfrm>
            <a:off x="1619672" y="2348880"/>
            <a:ext cx="136815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970E4A-A9C6-4C76-B413-8F122DEBABDF}"/>
              </a:ext>
            </a:extLst>
          </p:cNvPr>
          <p:cNvSpPr txBox="1"/>
          <p:nvPr/>
        </p:nvSpPr>
        <p:spPr>
          <a:xfrm>
            <a:off x="3131840" y="2410238"/>
            <a:ext cx="4104456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아</a:t>
            </a:r>
            <a:endParaRPr lang="en-US" altLang="ko-KR" sz="2400" b="1" spc="-150" dirty="0">
              <a:solidFill>
                <a:srgbClr val="17375E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기</a:t>
            </a:r>
            <a:endParaRPr lang="en-US" altLang="ko-KR" sz="2400" b="1" spc="-150" dirty="0">
              <a:solidFill>
                <a:srgbClr val="17375E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그</a:t>
            </a:r>
            <a:endParaRPr lang="en-US" altLang="ko-KR" sz="2400" b="1" spc="-150" dirty="0">
              <a:solidFill>
                <a:srgbClr val="17375E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데</a:t>
            </a:r>
          </a:p>
        </p:txBody>
      </p:sp>
    </p:spTree>
    <p:extLst>
      <p:ext uri="{BB962C8B-B14F-4D97-AF65-F5344CB8AC3E}">
        <p14:creationId xmlns:p14="http://schemas.microsoft.com/office/powerpoint/2010/main" val="3571522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E0AA23-105E-461E-B595-C43D224D98E7}"/>
              </a:ext>
            </a:extLst>
          </p:cNvPr>
          <p:cNvSpPr/>
          <p:nvPr/>
        </p:nvSpPr>
        <p:spPr>
          <a:xfrm>
            <a:off x="2987824" y="0"/>
            <a:ext cx="615617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0104" y="1567803"/>
            <a:ext cx="135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150">
                <a:solidFill>
                  <a:schemeClr val="bg1"/>
                </a:solidFill>
              </a:rPr>
              <a:t>결론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429B64-59F8-4502-87AD-C3E67E73C1D0}"/>
              </a:ext>
            </a:extLst>
          </p:cNvPr>
          <p:cNvCxnSpPr>
            <a:cxnSpLocks/>
          </p:cNvCxnSpPr>
          <p:nvPr/>
        </p:nvCxnSpPr>
        <p:spPr>
          <a:xfrm>
            <a:off x="1619672" y="2348880"/>
            <a:ext cx="136815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970E4A-A9C6-4C76-B413-8F122DEBABDF}"/>
              </a:ext>
            </a:extLst>
          </p:cNvPr>
          <p:cNvSpPr txBox="1"/>
          <p:nvPr/>
        </p:nvSpPr>
        <p:spPr>
          <a:xfrm>
            <a:off x="3131840" y="2410238"/>
            <a:ext cx="4104456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아</a:t>
            </a:r>
            <a:endParaRPr lang="en-US" altLang="ko-KR" sz="2400" b="1" spc="-150" dirty="0">
              <a:solidFill>
                <a:srgbClr val="17375E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기</a:t>
            </a:r>
            <a:endParaRPr lang="en-US" altLang="ko-KR" sz="2400" b="1" spc="-150" dirty="0">
              <a:solidFill>
                <a:srgbClr val="17375E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그</a:t>
            </a:r>
            <a:endParaRPr lang="en-US" altLang="ko-KR" sz="2400" b="1" spc="-150" dirty="0">
              <a:solidFill>
                <a:srgbClr val="17375E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데</a:t>
            </a:r>
          </a:p>
        </p:txBody>
      </p:sp>
    </p:spTree>
    <p:extLst>
      <p:ext uri="{BB962C8B-B14F-4D97-AF65-F5344CB8AC3E}">
        <p14:creationId xmlns:p14="http://schemas.microsoft.com/office/powerpoint/2010/main" val="3492144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2942942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640" y="3356992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pPr algn="ctr"/>
            <a:r>
              <a:rPr lang="en-US" altLang="ko-KR" sz="1400" dirty="0"/>
              <a:t>http://minheeblog.tistory.com/category/PPT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2062589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/>
              <a:t>심플한 </a:t>
            </a:r>
            <a:r>
              <a:rPr lang="ko-KR" altLang="en-US" b="1" spc="-150" dirty="0" err="1"/>
              <a:t>피피티를</a:t>
            </a:r>
            <a:r>
              <a:rPr lang="ko-KR" altLang="en-US" b="1" spc="-150" dirty="0"/>
              <a:t> 찾을 수 있는 가장 쉬운 방법</a:t>
            </a:r>
            <a:endParaRPr lang="en-US" altLang="ko-KR" b="1" spc="-150" dirty="0"/>
          </a:p>
          <a:p>
            <a:pPr algn="ctr"/>
            <a:r>
              <a:rPr lang="ko-KR" altLang="en-US" sz="1400" b="1" spc="-150" dirty="0" err="1">
                <a:latin typeface="+mn-ea"/>
              </a:rPr>
              <a:t>민희블로그에</a:t>
            </a:r>
            <a:r>
              <a:rPr lang="ko-KR" altLang="en-US" sz="1400" b="1" spc="-150" dirty="0">
                <a:latin typeface="+mn-ea"/>
              </a:rPr>
              <a:t> 접속하여 </a:t>
            </a:r>
            <a:r>
              <a:rPr lang="ko-KR" altLang="en-US" sz="1400" b="1" spc="-150" dirty="0" err="1">
                <a:latin typeface="+mn-ea"/>
              </a:rPr>
              <a:t>댓글을</a:t>
            </a:r>
            <a:r>
              <a:rPr lang="ko-KR" altLang="en-US" sz="1400" b="1" spc="-150" dirty="0">
                <a:latin typeface="+mn-ea"/>
              </a:rPr>
              <a:t> 남긴 뒤 </a:t>
            </a:r>
            <a:r>
              <a:rPr lang="ko-KR" altLang="en-US" sz="1400" b="1" spc="-150" dirty="0" err="1">
                <a:latin typeface="+mn-ea"/>
              </a:rPr>
              <a:t>심플한피피티를</a:t>
            </a:r>
            <a:r>
              <a:rPr lang="ko-KR" altLang="en-US" sz="1400" b="1" spc="-150" dirty="0">
                <a:latin typeface="+mn-ea"/>
              </a:rPr>
              <a:t> 사용한다</a:t>
            </a:r>
            <a:r>
              <a:rPr lang="en-US" altLang="ko-KR" sz="1400" b="1" spc="-150" dirty="0">
                <a:latin typeface="+mn-ea"/>
              </a:rPr>
              <a:t>.</a:t>
            </a:r>
            <a:endParaRPr lang="ko-KR" altLang="en-US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MINHEEBLOG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pic>
        <p:nvPicPr>
          <p:cNvPr id="18" name="_x48549128" descr="EMB00000778ad7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492120" y="4581128"/>
            <a:ext cx="2160000" cy="1440000"/>
          </a:xfrm>
          <a:prstGeom prst="rect">
            <a:avLst/>
          </a:prstGeom>
          <a:noFill/>
        </p:spPr>
      </p:pic>
      <p:pic>
        <p:nvPicPr>
          <p:cNvPr id="19" name="_x48549128" descr="EMB00000778ad7b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012160" y="4581128"/>
            <a:ext cx="2160000" cy="1440000"/>
          </a:xfrm>
          <a:prstGeom prst="rect">
            <a:avLst/>
          </a:prstGeom>
          <a:noFill/>
        </p:spPr>
      </p:pic>
      <p:pic>
        <p:nvPicPr>
          <p:cNvPr id="20" name="_x189903544" descr="EMB00000778ad7e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971600" y="4581288"/>
            <a:ext cx="2160001" cy="14400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0790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2818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5576" y="3109069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5576" y="2495319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ko-KR" altLang="en-US" b="1" spc="-150" dirty="0"/>
              <a:t>소제목을 입력하세요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7584" y="1772816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22" name="TextBox 21"/>
          <p:cNvSpPr txBox="1"/>
          <p:nvPr/>
        </p:nvSpPr>
        <p:spPr>
          <a:xfrm>
            <a:off x="2699792" y="4005064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7744" y="399577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2555776" y="4725144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827584" y="4941168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39752" y="4869160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95736" y="25556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95736" y="3131676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ko-KR" altLang="en-US" b="1" spc="-150" dirty="0"/>
              <a:t>소제목을 입력하세요</a:t>
            </a:r>
          </a:p>
        </p:txBody>
      </p:sp>
      <p:pic>
        <p:nvPicPr>
          <p:cNvPr id="1741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26893" r="49202" b="46815"/>
          <a:stretch>
            <a:fillRect/>
          </a:stretch>
        </p:blipFill>
        <p:spPr bwMode="auto">
          <a:xfrm>
            <a:off x="5004048" y="2474894"/>
            <a:ext cx="576064" cy="1008112"/>
          </a:xfrm>
          <a:prstGeom prst="rect">
            <a:avLst/>
          </a:prstGeom>
          <a:noFill/>
        </p:spPr>
      </p:pic>
      <p:pic>
        <p:nvPicPr>
          <p:cNvPr id="27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6084168" y="2618910"/>
            <a:ext cx="462909" cy="810090"/>
          </a:xfrm>
          <a:prstGeom prst="rect">
            <a:avLst/>
          </a:prstGeom>
          <a:noFill/>
        </p:spPr>
      </p:pic>
      <p:sp>
        <p:nvSpPr>
          <p:cNvPr id="28" name="갈매기형 수장 27"/>
          <p:cNvSpPr/>
          <p:nvPr/>
        </p:nvSpPr>
        <p:spPr>
          <a:xfrm>
            <a:off x="5652120" y="2690918"/>
            <a:ext cx="360040" cy="576064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9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26893" r="49202" b="46815"/>
          <a:stretch>
            <a:fillRect/>
          </a:stretch>
        </p:blipFill>
        <p:spPr bwMode="auto">
          <a:xfrm>
            <a:off x="2771800" y="2762926"/>
            <a:ext cx="370327" cy="648072"/>
          </a:xfrm>
          <a:prstGeom prst="rect">
            <a:avLst/>
          </a:prstGeom>
          <a:noFill/>
        </p:spPr>
      </p:pic>
      <p:pic>
        <p:nvPicPr>
          <p:cNvPr id="3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3553601" y="2474894"/>
            <a:ext cx="586351" cy="1026114"/>
          </a:xfrm>
          <a:prstGeom prst="rect">
            <a:avLst/>
          </a:prstGeom>
          <a:noFill/>
        </p:spPr>
      </p:pic>
      <p:sp>
        <p:nvSpPr>
          <p:cNvPr id="32" name="갈매기형 수장 31"/>
          <p:cNvSpPr/>
          <p:nvPr/>
        </p:nvSpPr>
        <p:spPr>
          <a:xfrm flipH="1">
            <a:off x="3203848" y="2690918"/>
            <a:ext cx="360040" cy="576064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7584" y="3717032"/>
            <a:ext cx="59766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b="1" dirty="0"/>
              <a:t>내용을 입력하세요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</a:t>
            </a:r>
            <a:r>
              <a:rPr lang="ko-KR" altLang="en-US" sz="1400" b="1" dirty="0"/>
              <a:t>내용을 입력하세요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</a:t>
            </a:r>
            <a:r>
              <a:rPr lang="ko-KR" altLang="en-US" sz="1400" b="1" dirty="0"/>
              <a:t>내용을 입력하세요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82089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/>
              <a:t>1) </a:t>
            </a:r>
            <a:r>
              <a:rPr lang="ko-KR" altLang="en-US" b="1" dirty="0"/>
              <a:t>소제목을 입력하세요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>
              <a:lnSpc>
                <a:spcPct val="200000"/>
              </a:lnSpc>
            </a:pPr>
            <a:r>
              <a:rPr lang="en-US" altLang="ko-KR" b="1" dirty="0"/>
              <a:t>2) </a:t>
            </a:r>
            <a:r>
              <a:rPr lang="ko-KR" altLang="en-US" b="1" dirty="0"/>
              <a:t>소제목을 입력하세요</a:t>
            </a:r>
            <a:endParaRPr lang="ko-KR" altLang="en-US" dirty="0">
              <a:solidFill>
                <a:schemeClr val="tx2"/>
              </a:solidFill>
            </a:endParaRPr>
          </a:p>
          <a:p>
            <a:pPr fontAlgn="base"/>
            <a:r>
              <a:rPr lang="en-US" altLang="ko-KR" b="1" dirty="0"/>
              <a:t>	</a:t>
            </a:r>
            <a:r>
              <a:rPr lang="ko-KR" altLang="en-US" b="1" dirty="0"/>
              <a:t>→ 내용을 입력하세요</a:t>
            </a:r>
            <a:endParaRPr lang="ko-KR" altLang="en-US" dirty="0"/>
          </a:p>
        </p:txBody>
      </p:sp>
      <p:graphicFrame>
        <p:nvGraphicFramePr>
          <p:cNvPr id="13" name="다이어그램 12"/>
          <p:cNvGraphicFramePr/>
          <p:nvPr/>
        </p:nvGraphicFramePr>
        <p:xfrm>
          <a:off x="899592" y="1916832"/>
          <a:ext cx="748883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   </a:t>
            </a:r>
            <a:r>
              <a:rPr lang="ko-KR" altLang="en-US" b="1" spc="-150" dirty="0">
                <a:solidFill>
                  <a:schemeClr val="tx2"/>
                </a:solidFill>
              </a:rPr>
              <a:t>심플한 </a:t>
            </a:r>
            <a:r>
              <a:rPr lang="ko-KR" altLang="en-US" b="1" spc="-150" dirty="0" err="1">
                <a:solidFill>
                  <a:schemeClr val="tx2"/>
                </a:solidFill>
              </a:rPr>
              <a:t>피피티</a:t>
            </a:r>
            <a:r>
              <a:rPr lang="ko-KR" altLang="en-US" b="1" spc="-150" dirty="0">
                <a:solidFill>
                  <a:schemeClr val="tx2"/>
                </a:solidFill>
              </a:rPr>
              <a:t> 만들기는 무엇인가   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/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A7E37BC5-15CA-4EE6-A48A-DEFCE8ED9E1D}"/>
              </a:ext>
            </a:extLst>
          </p:cNvPr>
          <p:cNvSpPr/>
          <p:nvPr/>
        </p:nvSpPr>
        <p:spPr>
          <a:xfrm>
            <a:off x="0" y="0"/>
            <a:ext cx="9144000" cy="1097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8" y="332656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7375E"/>
                </a:solidFill>
              </a:rPr>
              <a:t>CONTENTS</a:t>
            </a:r>
            <a:endParaRPr lang="ko-KR" altLang="en-US" sz="2400" b="1" dirty="0">
              <a:solidFill>
                <a:srgbClr val="17375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1765586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2" name="직선 연결선 11"/>
          <p:cNvCxnSpPr>
            <a:cxnSpLocks/>
          </p:cNvCxnSpPr>
          <p:nvPr/>
        </p:nvCxnSpPr>
        <p:spPr>
          <a:xfrm>
            <a:off x="3083505" y="2768154"/>
            <a:ext cx="940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869641" y="335699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869641" y="3501008"/>
            <a:ext cx="1368152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spc="-150" dirty="0"/>
              <a:t>아이디어 및 </a:t>
            </a:r>
            <a:br>
              <a:rPr lang="en-US" altLang="ko-KR" sz="1200" b="1" spc="-150" dirty="0"/>
            </a:br>
            <a:r>
              <a:rPr lang="ko-KR" altLang="en-US" sz="1200" b="1" spc="-150" dirty="0"/>
              <a:t>개념적 설계</a:t>
            </a:r>
            <a:endParaRPr lang="en-US" altLang="ko-KR" sz="1200" b="1" spc="-1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spc="-150" dirty="0"/>
              <a:t>기술적 설계</a:t>
            </a:r>
            <a:endParaRPr lang="en-US" altLang="ko-KR" sz="1200" b="1" spc="-1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spc="-150" dirty="0"/>
              <a:t>그래픽 설계</a:t>
            </a:r>
            <a:endParaRPr lang="en-US" altLang="ko-KR" sz="1200" b="1" spc="-1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spc="-150" dirty="0"/>
              <a:t>데이터 설계</a:t>
            </a:r>
            <a:endParaRPr lang="en-US" altLang="ko-KR" sz="1200" b="1" spc="-150" dirty="0"/>
          </a:p>
        </p:txBody>
      </p:sp>
      <p:sp>
        <p:nvSpPr>
          <p:cNvPr id="27" name="TextBox 26"/>
          <p:cNvSpPr txBox="1"/>
          <p:nvPr/>
        </p:nvSpPr>
        <p:spPr>
          <a:xfrm>
            <a:off x="3241518" y="2908421"/>
            <a:ext cx="62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0FB513-9358-41FC-B7F4-B6B56A5DDC36}"/>
              </a:ext>
            </a:extLst>
          </p:cNvPr>
          <p:cNvSpPr txBox="1"/>
          <p:nvPr/>
        </p:nvSpPr>
        <p:spPr>
          <a:xfrm>
            <a:off x="2915816" y="622802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임베디드소프트웨어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264C4D0-0CEC-4C87-9C7F-49D887657F13}"/>
              </a:ext>
            </a:extLst>
          </p:cNvPr>
          <p:cNvCxnSpPr>
            <a:cxnSpLocks/>
          </p:cNvCxnSpPr>
          <p:nvPr/>
        </p:nvCxnSpPr>
        <p:spPr>
          <a:xfrm>
            <a:off x="969440" y="2768154"/>
            <a:ext cx="940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8CF338A-9E18-423A-AAEA-8DD8CFA0BABE}"/>
              </a:ext>
            </a:extLst>
          </p:cNvPr>
          <p:cNvSpPr/>
          <p:nvPr/>
        </p:nvSpPr>
        <p:spPr>
          <a:xfrm>
            <a:off x="755576" y="335699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DAB9522-556A-49DC-9387-97CF33C87194}"/>
              </a:ext>
            </a:extLst>
          </p:cNvPr>
          <p:cNvSpPr txBox="1"/>
          <p:nvPr/>
        </p:nvSpPr>
        <p:spPr>
          <a:xfrm>
            <a:off x="755576" y="3501008"/>
            <a:ext cx="1368152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spc="-150" dirty="0"/>
              <a:t>아이디어 및 </a:t>
            </a:r>
            <a:br>
              <a:rPr lang="en-US" altLang="ko-KR" sz="1200" b="1" spc="-150" dirty="0"/>
            </a:br>
            <a:r>
              <a:rPr lang="ko-KR" altLang="en-US" sz="1200" b="1" spc="-150" dirty="0"/>
              <a:t>개념적 설계</a:t>
            </a:r>
            <a:endParaRPr lang="en-US" altLang="ko-KR" sz="1200" b="1" spc="-1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spc="-150" dirty="0"/>
              <a:t>기술적 설계</a:t>
            </a:r>
            <a:endParaRPr lang="en-US" altLang="ko-KR" sz="1200" b="1" spc="-1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spc="-150" dirty="0"/>
              <a:t>그래픽 설계</a:t>
            </a:r>
            <a:endParaRPr lang="en-US" altLang="ko-KR" sz="1200" b="1" spc="-1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spc="-150" dirty="0"/>
              <a:t>데이터 설계</a:t>
            </a:r>
            <a:endParaRPr lang="en-US" altLang="ko-KR" sz="1200" b="1" spc="-15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8939FF-CEBF-4E1C-AA32-E9D73C78D0C7}"/>
              </a:ext>
            </a:extLst>
          </p:cNvPr>
          <p:cNvSpPr txBox="1"/>
          <p:nvPr/>
        </p:nvSpPr>
        <p:spPr>
          <a:xfrm>
            <a:off x="1127453" y="2908421"/>
            <a:ext cx="62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서론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E9B97FB3-D9C0-4DFE-B1BE-1F9C4BE235C1}"/>
              </a:ext>
            </a:extLst>
          </p:cNvPr>
          <p:cNvCxnSpPr>
            <a:cxnSpLocks/>
          </p:cNvCxnSpPr>
          <p:nvPr/>
        </p:nvCxnSpPr>
        <p:spPr>
          <a:xfrm>
            <a:off x="5120073" y="2768154"/>
            <a:ext cx="940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099D0CD-F5A5-4F80-B498-26DFB0C0E707}"/>
              </a:ext>
            </a:extLst>
          </p:cNvPr>
          <p:cNvSpPr/>
          <p:nvPr/>
        </p:nvSpPr>
        <p:spPr>
          <a:xfrm>
            <a:off x="4906209" y="335699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0382717-736E-41BE-9D8D-F6C30D15FDDE}"/>
              </a:ext>
            </a:extLst>
          </p:cNvPr>
          <p:cNvSpPr txBox="1"/>
          <p:nvPr/>
        </p:nvSpPr>
        <p:spPr>
          <a:xfrm>
            <a:off x="4906209" y="3501008"/>
            <a:ext cx="1368152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spc="-150" dirty="0"/>
              <a:t>아이디어 및 </a:t>
            </a:r>
            <a:br>
              <a:rPr lang="en-US" altLang="ko-KR" sz="1200" b="1" spc="-150" dirty="0"/>
            </a:br>
            <a:r>
              <a:rPr lang="ko-KR" altLang="en-US" sz="1200" b="1" spc="-150" dirty="0"/>
              <a:t>개념적 설계</a:t>
            </a:r>
            <a:endParaRPr lang="en-US" altLang="ko-KR" sz="1200" b="1" spc="-1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spc="-150" dirty="0"/>
              <a:t>기술적 설계</a:t>
            </a:r>
            <a:endParaRPr lang="en-US" altLang="ko-KR" sz="1200" b="1" spc="-1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spc="-150" dirty="0"/>
              <a:t>그래픽 설계</a:t>
            </a:r>
            <a:endParaRPr lang="en-US" altLang="ko-KR" sz="1200" b="1" spc="-1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spc="-150" dirty="0"/>
              <a:t>데이터 설계</a:t>
            </a:r>
            <a:endParaRPr lang="en-US" altLang="ko-KR" sz="1200" b="1" spc="-15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E33F5B9-AC60-4F03-B99E-B944566BEC34}"/>
              </a:ext>
            </a:extLst>
          </p:cNvPr>
          <p:cNvSpPr txBox="1"/>
          <p:nvPr/>
        </p:nvSpPr>
        <p:spPr>
          <a:xfrm>
            <a:off x="5278086" y="2908421"/>
            <a:ext cx="62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시연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ACFAA49-18EE-4A2E-A23D-00CEB746F686}"/>
              </a:ext>
            </a:extLst>
          </p:cNvPr>
          <p:cNvCxnSpPr>
            <a:cxnSpLocks/>
          </p:cNvCxnSpPr>
          <p:nvPr/>
        </p:nvCxnSpPr>
        <p:spPr>
          <a:xfrm>
            <a:off x="7234136" y="2768154"/>
            <a:ext cx="940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A56D355-5149-470F-913C-9D14F4A2FD1F}"/>
              </a:ext>
            </a:extLst>
          </p:cNvPr>
          <p:cNvSpPr/>
          <p:nvPr/>
        </p:nvSpPr>
        <p:spPr>
          <a:xfrm>
            <a:off x="7020272" y="335699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9DA8EA-4349-47B8-AB5A-5704E47E3C12}"/>
              </a:ext>
            </a:extLst>
          </p:cNvPr>
          <p:cNvSpPr txBox="1"/>
          <p:nvPr/>
        </p:nvSpPr>
        <p:spPr>
          <a:xfrm>
            <a:off x="7020272" y="3501008"/>
            <a:ext cx="1368152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spc="-150" dirty="0"/>
              <a:t>아이디어 및 </a:t>
            </a:r>
            <a:br>
              <a:rPr lang="en-US" altLang="ko-KR" sz="1200" b="1" spc="-150" dirty="0"/>
            </a:br>
            <a:r>
              <a:rPr lang="ko-KR" altLang="en-US" sz="1200" b="1" spc="-150" dirty="0"/>
              <a:t>개념적 설계</a:t>
            </a:r>
            <a:endParaRPr lang="en-US" altLang="ko-KR" sz="1200" b="1" spc="-1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spc="-150" dirty="0"/>
              <a:t>기술적 설계</a:t>
            </a:r>
            <a:endParaRPr lang="en-US" altLang="ko-KR" sz="1200" b="1" spc="-1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spc="-150" dirty="0"/>
              <a:t>그래픽 설계</a:t>
            </a:r>
            <a:endParaRPr lang="en-US" altLang="ko-KR" sz="1200" b="1" spc="-1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spc="-150" dirty="0"/>
              <a:t>데이터 설계</a:t>
            </a:r>
            <a:endParaRPr lang="en-US" altLang="ko-KR" sz="1200" b="1" spc="-1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B179664-F289-4724-B914-F65C63B196F9}"/>
              </a:ext>
            </a:extLst>
          </p:cNvPr>
          <p:cNvSpPr txBox="1"/>
          <p:nvPr/>
        </p:nvSpPr>
        <p:spPr>
          <a:xfrm>
            <a:off x="7392149" y="2908421"/>
            <a:ext cx="62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결론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036315" y="1412776"/>
            <a:ext cx="958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b="1" dirty="0"/>
              <a:t>표 제목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11560" y="1917136"/>
          <a:ext cx="7992888" cy="36998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43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9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7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/>
                        <a:t>범주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/>
                        <a:t>예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1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내용을 입력하세요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내용을 입력하세요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60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내용을 입력하세요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623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내용을 입력하세요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3568" y="4149080"/>
            <a:ext cx="7920880" cy="216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3568" y="3615548"/>
            <a:ext cx="1800200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3568" y="1484784"/>
          <a:ext cx="7848872" cy="194421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123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40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48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71600" y="432967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pPr algn="ctr"/>
            <a:r>
              <a:rPr lang="en-US" altLang="ko-KR" sz="1400" dirty="0"/>
              <a:t>http://minheeblog.tistory.com/category/PPT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76842" y="364676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</a:rPr>
              <a:t>소제목을 입력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7435" y="8367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59" y="1167276"/>
            <a:ext cx="3064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표제목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7544" y="2420888"/>
            <a:ext cx="8280920" cy="1728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155679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1) </a:t>
            </a:r>
            <a:r>
              <a:rPr lang="ko-KR" altLang="en-US" b="1" dirty="0" err="1"/>
              <a:t>소재목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1844824"/>
            <a:ext cx="792088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b="1" dirty="0"/>
              <a:t>“</a:t>
            </a:r>
            <a:r>
              <a:rPr lang="ko-KR" altLang="en-US" sz="1600" b="1" dirty="0" err="1"/>
              <a:t>피피티</a:t>
            </a:r>
            <a:r>
              <a:rPr lang="en-US" altLang="ko-KR" sz="1600" b="1" dirty="0"/>
              <a:t>”</a:t>
            </a:r>
            <a:r>
              <a:rPr lang="ko-KR" altLang="en-US" sz="1600" b="1" dirty="0"/>
              <a:t>을 만들기는 너무나 귀찮은 일이다</a:t>
            </a:r>
            <a:r>
              <a:rPr lang="en-US" altLang="ko-KR" sz="1600" b="1" dirty="0"/>
              <a:t>.</a:t>
            </a:r>
            <a:endParaRPr lang="ko-KR" altLang="en-US" sz="1400" spc="-150" dirty="0"/>
          </a:p>
        </p:txBody>
      </p:sp>
      <p:pic>
        <p:nvPicPr>
          <p:cNvPr id="15" name="_x48549128" descr="EMB00000778ad7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203848" y="4293096"/>
            <a:ext cx="2700000" cy="1800000"/>
          </a:xfrm>
          <a:prstGeom prst="rect">
            <a:avLst/>
          </a:prstGeom>
          <a:noFill/>
        </p:spPr>
      </p:pic>
      <p:pic>
        <p:nvPicPr>
          <p:cNvPr id="16" name="_x48549128" descr="EMB00000778ad7b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988292" y="4293296"/>
            <a:ext cx="2700000" cy="1800000"/>
          </a:xfrm>
          <a:prstGeom prst="rect">
            <a:avLst/>
          </a:prstGeom>
          <a:noFill/>
        </p:spPr>
      </p:pic>
      <p:pic>
        <p:nvPicPr>
          <p:cNvPr id="17" name="_x189903544" descr="EMB00000778ad7e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6779" y="4296844"/>
            <a:ext cx="2700001" cy="18000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7584" y="2636912"/>
            <a:ext cx="71287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150" dirty="0"/>
              <a:t>① 내용</a:t>
            </a:r>
            <a:r>
              <a:rPr lang="en-US" altLang="ko-KR" sz="1400" b="1" spc="-150" dirty="0"/>
              <a:t>: </a:t>
            </a:r>
            <a:r>
              <a:rPr lang="ko-KR" altLang="en-US" sz="1400" b="1" spc="-150" dirty="0"/>
              <a:t>을 입력하세요</a:t>
            </a:r>
            <a:endParaRPr lang="ko-KR" altLang="en-US" sz="1400" spc="-150" dirty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/>
              <a:t>② 내용</a:t>
            </a:r>
            <a:r>
              <a:rPr lang="en-US" altLang="ko-KR" sz="1400" b="1" spc="-150" dirty="0"/>
              <a:t>: </a:t>
            </a:r>
            <a:r>
              <a:rPr lang="ko-KR" altLang="en-US" sz="1400" b="1" spc="-150" dirty="0"/>
              <a:t>을 입력하세요</a:t>
            </a:r>
            <a:endParaRPr lang="ko-KR" altLang="en-US" sz="1400" spc="-150" dirty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/>
              <a:t>③ 내용</a:t>
            </a:r>
            <a:r>
              <a:rPr lang="en-US" altLang="ko-KR" sz="1400" b="1" spc="-150" dirty="0"/>
              <a:t>: </a:t>
            </a:r>
            <a:r>
              <a:rPr lang="ko-KR" altLang="en-US" sz="1400" b="1" spc="-150" dirty="0"/>
              <a:t>을 입력하세요</a:t>
            </a:r>
            <a:endParaRPr lang="ko-KR" altLang="en-US" sz="1400" spc="-150" dirty="0"/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150" dirty="0"/>
              <a:t>④ 내용</a:t>
            </a:r>
            <a:r>
              <a:rPr lang="en-US" altLang="ko-KR" sz="1400" b="1" spc="-150" dirty="0"/>
              <a:t>: </a:t>
            </a:r>
            <a:r>
              <a:rPr lang="ko-KR" altLang="en-US" sz="1400" b="1" spc="-150" dirty="0"/>
              <a:t>을 입력하세요</a:t>
            </a:r>
            <a:endParaRPr lang="ko-KR" altLang="en-US" sz="1400" spc="-150" dirty="0"/>
          </a:p>
          <a:p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27584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우클릭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63888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우클릭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16216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우클릭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박 민 </a:t>
            </a:r>
            <a:r>
              <a:rPr lang="ko-KR" altLang="en-US" sz="1600" b="1" dirty="0" err="1">
                <a:solidFill>
                  <a:schemeClr val="tx2">
                    <a:lumMod val="50000"/>
                  </a:schemeClr>
                </a:solidFill>
              </a:rPr>
              <a:t>희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E0AA23-105E-461E-B595-C43D224D98E7}"/>
              </a:ext>
            </a:extLst>
          </p:cNvPr>
          <p:cNvSpPr/>
          <p:nvPr/>
        </p:nvSpPr>
        <p:spPr>
          <a:xfrm>
            <a:off x="2987824" y="0"/>
            <a:ext cx="615617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0104" y="1567803"/>
            <a:ext cx="135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150" dirty="0">
                <a:solidFill>
                  <a:schemeClr val="bg1"/>
                </a:solidFill>
              </a:rPr>
              <a:t>서론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429B64-59F8-4502-87AD-C3E67E73C1D0}"/>
              </a:ext>
            </a:extLst>
          </p:cNvPr>
          <p:cNvCxnSpPr>
            <a:cxnSpLocks/>
          </p:cNvCxnSpPr>
          <p:nvPr/>
        </p:nvCxnSpPr>
        <p:spPr>
          <a:xfrm>
            <a:off x="1619672" y="2348880"/>
            <a:ext cx="136815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970E4A-A9C6-4C76-B413-8F122DEBABDF}"/>
              </a:ext>
            </a:extLst>
          </p:cNvPr>
          <p:cNvSpPr txBox="1"/>
          <p:nvPr/>
        </p:nvSpPr>
        <p:spPr>
          <a:xfrm>
            <a:off x="3131840" y="2410238"/>
            <a:ext cx="4104456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아</a:t>
            </a:r>
            <a:endParaRPr lang="en-US" altLang="ko-KR" sz="2400" b="1" spc="-150" dirty="0">
              <a:solidFill>
                <a:srgbClr val="17375E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기</a:t>
            </a:r>
            <a:endParaRPr lang="en-US" altLang="ko-KR" sz="2400" b="1" spc="-150" dirty="0">
              <a:solidFill>
                <a:srgbClr val="17375E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그</a:t>
            </a:r>
            <a:endParaRPr lang="en-US" altLang="ko-KR" sz="2400" b="1" spc="-150" dirty="0">
              <a:solidFill>
                <a:srgbClr val="17375E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데</a:t>
            </a:r>
          </a:p>
        </p:txBody>
      </p:sp>
    </p:spTree>
    <p:extLst>
      <p:ext uri="{BB962C8B-B14F-4D97-AF65-F5344CB8AC3E}">
        <p14:creationId xmlns:p14="http://schemas.microsoft.com/office/powerpoint/2010/main" val="3641290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E720C4-8530-BA4F-9A84-E63AA2ABFBEE}"/>
              </a:ext>
            </a:extLst>
          </p:cNvPr>
          <p:cNvSpPr txBox="1"/>
          <p:nvPr/>
        </p:nvSpPr>
        <p:spPr>
          <a:xfrm>
            <a:off x="2267744" y="1556792"/>
            <a:ext cx="4608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24409C-24BA-624A-B19A-55CA061712A8}"/>
              </a:ext>
            </a:extLst>
          </p:cNvPr>
          <p:cNvSpPr txBox="1"/>
          <p:nvPr/>
        </p:nvSpPr>
        <p:spPr>
          <a:xfrm>
            <a:off x="971600" y="2422629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/>
              <a:t>Google Play</a:t>
            </a:r>
            <a:r>
              <a:rPr lang="ko-KR" altLang="en-US" b="1" spc="-150" dirty="0"/>
              <a:t>에 등록된 </a:t>
            </a:r>
            <a:r>
              <a:rPr lang="ko-KR" altLang="en-US" b="1" spc="-150" dirty="0" err="1"/>
              <a:t>블루라이트</a:t>
            </a:r>
            <a:r>
              <a:rPr lang="ko-KR" altLang="en-US" b="1" spc="-150" dirty="0"/>
              <a:t> 차단 어플의 다운로드 수 </a:t>
            </a:r>
            <a:r>
              <a:rPr lang="en-US" altLang="ko-KR" b="1" spc="-150" dirty="0"/>
              <a:t>1000</a:t>
            </a:r>
            <a:r>
              <a:rPr lang="ko-KR" altLang="en-US" b="1" spc="-150" dirty="0"/>
              <a:t>만 이상</a:t>
            </a:r>
            <a:endParaRPr lang="en-US" altLang="ko-KR" b="1" spc="-150" dirty="0"/>
          </a:p>
          <a:p>
            <a:pPr algn="ctr"/>
            <a:r>
              <a:rPr lang="ko-KR" altLang="en-US" b="1" spc="-150" dirty="0"/>
              <a:t>안드로이드 </a:t>
            </a:r>
            <a:r>
              <a:rPr lang="en-US" altLang="ko-KR" b="1" spc="-150" dirty="0"/>
              <a:t>OS</a:t>
            </a:r>
            <a:r>
              <a:rPr lang="ko-KR" altLang="en-US" b="1" spc="-150" dirty="0"/>
              <a:t>에 자체적인 필터 기능 제공</a:t>
            </a:r>
            <a:endParaRPr lang="ko-KR" altLang="en-US" spc="-1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F3ECD3-47D4-DE46-B783-5A009423D0FD}"/>
              </a:ext>
            </a:extLst>
          </p:cNvPr>
          <p:cNvSpPr txBox="1"/>
          <p:nvPr/>
        </p:nvSpPr>
        <p:spPr>
          <a:xfrm>
            <a:off x="2411760" y="162880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블루라이트</a:t>
            </a:r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필터</a:t>
            </a:r>
          </a:p>
        </p:txBody>
      </p:sp>
      <p:cxnSp>
        <p:nvCxnSpPr>
          <p:cNvPr id="17" name="직선 연결선 13">
            <a:extLst>
              <a:ext uri="{FF2B5EF4-FFF2-40B4-BE49-F238E27FC236}">
                <a16:creationId xmlns:a16="http://schemas.microsoft.com/office/drawing/2014/main" id="{C1D1D28A-0EF1-E748-A7C4-FCDA9F9F80A8}"/>
              </a:ext>
            </a:extLst>
          </p:cNvPr>
          <p:cNvCxnSpPr/>
          <p:nvPr/>
        </p:nvCxnSpPr>
        <p:spPr>
          <a:xfrm>
            <a:off x="2123728" y="227687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13">
            <a:extLst>
              <a:ext uri="{FF2B5EF4-FFF2-40B4-BE49-F238E27FC236}">
                <a16:creationId xmlns:a16="http://schemas.microsoft.com/office/drawing/2014/main" id="{6227121D-0408-984F-B08A-FB7E61840A00}"/>
              </a:ext>
            </a:extLst>
          </p:cNvPr>
          <p:cNvCxnSpPr/>
          <p:nvPr/>
        </p:nvCxnSpPr>
        <p:spPr>
          <a:xfrm>
            <a:off x="2123728" y="1484784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3417C99-8FE0-4543-BFE5-A93BA57485CC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2B8A03A-36F8-4FD5-AB4A-FCEADAF55C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4845240" y="3276391"/>
            <a:ext cx="2608398" cy="268100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6A0B985-A17F-40F0-BFCB-FA89F00B8A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70" b="52831"/>
          <a:stretch/>
        </p:blipFill>
        <p:spPr>
          <a:xfrm>
            <a:off x="1414947" y="3276391"/>
            <a:ext cx="2869022" cy="26008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AC795-B2C2-6D4F-8FED-E070F474C31F}"/>
              </a:ext>
            </a:extLst>
          </p:cNvPr>
          <p:cNvSpPr txBox="1"/>
          <p:nvPr/>
        </p:nvSpPr>
        <p:spPr>
          <a:xfrm>
            <a:off x="1403648" y="1772816"/>
            <a:ext cx="6336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     ”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A39C41-D316-2E47-AC9F-2B4FF8154E66}"/>
              </a:ext>
            </a:extLst>
          </p:cNvPr>
          <p:cNvSpPr txBox="1"/>
          <p:nvPr/>
        </p:nvSpPr>
        <p:spPr>
          <a:xfrm>
            <a:off x="971600" y="2860486"/>
            <a:ext cx="71287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노란색 화면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청색을 줄이면서 상대적으로 녹색과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적색값이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청색보다 높아지게 되면서 화면이 전체적으로 노란색을 띄게 됨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실질적인 시력저하 예방효과 부족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사용자는 스마트폰 사용 시 평소보다 눈을 덜 깜빡이는 모습을 볼 수 있는데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이것은 안구건조증과 시력저하에 큰 영향을 미침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24" name="직선 연결선 13">
            <a:extLst>
              <a:ext uri="{FF2B5EF4-FFF2-40B4-BE49-F238E27FC236}">
                <a16:creationId xmlns:a16="http://schemas.microsoft.com/office/drawing/2014/main" id="{F7F37F9B-F31D-364C-8C92-4D51C09377C1}"/>
              </a:ext>
            </a:extLst>
          </p:cNvPr>
          <p:cNvCxnSpPr/>
          <p:nvPr/>
        </p:nvCxnSpPr>
        <p:spPr>
          <a:xfrm>
            <a:off x="2123728" y="249289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767466F-8CBB-6143-9913-5D9CADC55296}"/>
              </a:ext>
            </a:extLst>
          </p:cNvPr>
          <p:cNvSpPr txBox="1"/>
          <p:nvPr/>
        </p:nvSpPr>
        <p:spPr>
          <a:xfrm>
            <a:off x="2411760" y="184482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블루라이트</a:t>
            </a: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 필터 단점</a:t>
            </a:r>
          </a:p>
        </p:txBody>
      </p:sp>
      <p:cxnSp>
        <p:nvCxnSpPr>
          <p:cNvPr id="26" name="직선 연결선 13">
            <a:extLst>
              <a:ext uri="{FF2B5EF4-FFF2-40B4-BE49-F238E27FC236}">
                <a16:creationId xmlns:a16="http://schemas.microsoft.com/office/drawing/2014/main" id="{30C00388-76D5-0F4E-9637-ECCF14A34B2E}"/>
              </a:ext>
            </a:extLst>
          </p:cNvPr>
          <p:cNvCxnSpPr/>
          <p:nvPr/>
        </p:nvCxnSpPr>
        <p:spPr>
          <a:xfrm>
            <a:off x="2123728" y="1700808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7BAF29-AAFA-4FDC-B468-0BA74BB05A29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756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AC795-B2C2-6D4F-8FED-E070F474C31F}"/>
              </a:ext>
            </a:extLst>
          </p:cNvPr>
          <p:cNvSpPr txBox="1"/>
          <p:nvPr/>
        </p:nvSpPr>
        <p:spPr>
          <a:xfrm>
            <a:off x="1403648" y="1772816"/>
            <a:ext cx="6336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     ”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cxnSp>
        <p:nvCxnSpPr>
          <p:cNvPr id="24" name="직선 연결선 13">
            <a:extLst>
              <a:ext uri="{FF2B5EF4-FFF2-40B4-BE49-F238E27FC236}">
                <a16:creationId xmlns:a16="http://schemas.microsoft.com/office/drawing/2014/main" id="{F7F37F9B-F31D-364C-8C92-4D51C09377C1}"/>
              </a:ext>
            </a:extLst>
          </p:cNvPr>
          <p:cNvCxnSpPr/>
          <p:nvPr/>
        </p:nvCxnSpPr>
        <p:spPr>
          <a:xfrm>
            <a:off x="2123728" y="249289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767466F-8CBB-6143-9913-5D9CADC55296}"/>
              </a:ext>
            </a:extLst>
          </p:cNvPr>
          <p:cNvSpPr txBox="1"/>
          <p:nvPr/>
        </p:nvSpPr>
        <p:spPr>
          <a:xfrm>
            <a:off x="2411760" y="184482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새로운 방향 제시</a:t>
            </a:r>
          </a:p>
        </p:txBody>
      </p:sp>
      <p:cxnSp>
        <p:nvCxnSpPr>
          <p:cNvPr id="26" name="직선 연결선 13">
            <a:extLst>
              <a:ext uri="{FF2B5EF4-FFF2-40B4-BE49-F238E27FC236}">
                <a16:creationId xmlns:a16="http://schemas.microsoft.com/office/drawing/2014/main" id="{30C00388-76D5-0F4E-9637-ECCF14A34B2E}"/>
              </a:ext>
            </a:extLst>
          </p:cNvPr>
          <p:cNvCxnSpPr/>
          <p:nvPr/>
        </p:nvCxnSpPr>
        <p:spPr>
          <a:xfrm>
            <a:off x="2123728" y="1700808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55ECB9C-F234-4F8A-A5DA-8C5464AED21F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4B743F-712D-4ABE-B587-96F95CAC82E4}"/>
              </a:ext>
            </a:extLst>
          </p:cNvPr>
          <p:cNvSpPr txBox="1"/>
          <p:nvPr/>
        </p:nvSpPr>
        <p:spPr>
          <a:xfrm>
            <a:off x="971600" y="2860486"/>
            <a:ext cx="712879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개선 목표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화면이 노란색이 되는 것을 방지하고 사용자가 눈을 깜빡이도록 유도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개발 방향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핸드폰 화면 중간에 검은 화면을 순간적으로 넣어</a:t>
            </a: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사용자의 눈의 깜빡임을 유도하는 것을 목적으로 개발을 진행</a:t>
            </a:r>
          </a:p>
        </p:txBody>
      </p:sp>
    </p:spTree>
    <p:extLst>
      <p:ext uri="{BB962C8B-B14F-4D97-AF65-F5344CB8AC3E}">
        <p14:creationId xmlns:p14="http://schemas.microsoft.com/office/powerpoint/2010/main" val="237418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E0AA23-105E-461E-B595-C43D224D98E7}"/>
              </a:ext>
            </a:extLst>
          </p:cNvPr>
          <p:cNvSpPr/>
          <p:nvPr/>
        </p:nvSpPr>
        <p:spPr>
          <a:xfrm>
            <a:off x="2987824" y="0"/>
            <a:ext cx="615617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0104" y="1567803"/>
            <a:ext cx="135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150" dirty="0">
                <a:solidFill>
                  <a:schemeClr val="bg1"/>
                </a:solidFill>
              </a:rPr>
              <a:t>설계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429B64-59F8-4502-87AD-C3E67E73C1D0}"/>
              </a:ext>
            </a:extLst>
          </p:cNvPr>
          <p:cNvCxnSpPr>
            <a:cxnSpLocks/>
          </p:cNvCxnSpPr>
          <p:nvPr/>
        </p:nvCxnSpPr>
        <p:spPr>
          <a:xfrm>
            <a:off x="1619672" y="2348880"/>
            <a:ext cx="136815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970E4A-A9C6-4C76-B413-8F122DEBABDF}"/>
              </a:ext>
            </a:extLst>
          </p:cNvPr>
          <p:cNvSpPr txBox="1"/>
          <p:nvPr/>
        </p:nvSpPr>
        <p:spPr>
          <a:xfrm>
            <a:off x="3131840" y="2410238"/>
            <a:ext cx="4104456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아이디어 및 개념적 설계</a:t>
            </a:r>
            <a:endParaRPr lang="en-US" altLang="ko-KR" sz="2400" b="1" spc="-150" dirty="0">
              <a:solidFill>
                <a:srgbClr val="17375E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기술적 설계</a:t>
            </a:r>
            <a:endParaRPr lang="en-US" altLang="ko-KR" sz="2400" b="1" spc="-150" dirty="0">
              <a:solidFill>
                <a:srgbClr val="17375E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그래픽 설계</a:t>
            </a:r>
            <a:endParaRPr lang="en-US" altLang="ko-KR" sz="2400" b="1" spc="-150" dirty="0">
              <a:solidFill>
                <a:srgbClr val="17375E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데이터 설계</a:t>
            </a:r>
          </a:p>
        </p:txBody>
      </p:sp>
    </p:spTree>
    <p:extLst>
      <p:ext uri="{BB962C8B-B14F-4D97-AF65-F5344CB8AC3E}">
        <p14:creationId xmlns:p14="http://schemas.microsoft.com/office/powerpoint/2010/main" val="92756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07E29-CAE3-4B4B-AB9E-A778961230CF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ko-KR" altLang="en-US" b="1" spc="-150" dirty="0"/>
              <a:t>아이디어 및 개념적 설계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47BB6A-564F-4552-A283-AA8FD8F9D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747" y="2100917"/>
            <a:ext cx="1949490" cy="40075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EB37DA3-DF21-4633-80FA-9C17FB2C0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765" y="2100917"/>
            <a:ext cx="1949490" cy="4007517"/>
          </a:xfrm>
          <a:prstGeom prst="rect">
            <a:avLst/>
          </a:prstGeom>
          <a:noFill/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42BCF27-333F-4B05-9C7E-DBE938F70D1F}"/>
              </a:ext>
            </a:extLst>
          </p:cNvPr>
          <p:cNvSpPr/>
          <p:nvPr/>
        </p:nvSpPr>
        <p:spPr>
          <a:xfrm>
            <a:off x="5242765" y="2100917"/>
            <a:ext cx="1949490" cy="4007517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갈매기형 수장 31">
            <a:extLst>
              <a:ext uri="{FF2B5EF4-FFF2-40B4-BE49-F238E27FC236}">
                <a16:creationId xmlns:a16="http://schemas.microsoft.com/office/drawing/2014/main" id="{12411F5A-FBA0-4EF7-B4B6-8E09E7D9E9E8}"/>
              </a:ext>
            </a:extLst>
          </p:cNvPr>
          <p:cNvSpPr/>
          <p:nvPr/>
        </p:nvSpPr>
        <p:spPr>
          <a:xfrm rot="10800000" flipH="1">
            <a:off x="4283969" y="3816643"/>
            <a:ext cx="360040" cy="576064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갈매기형 수장 31">
            <a:extLst>
              <a:ext uri="{FF2B5EF4-FFF2-40B4-BE49-F238E27FC236}">
                <a16:creationId xmlns:a16="http://schemas.microsoft.com/office/drawing/2014/main" id="{A0F7A40F-C39B-4F2A-BD22-A759084DFDB7}"/>
              </a:ext>
            </a:extLst>
          </p:cNvPr>
          <p:cNvSpPr/>
          <p:nvPr/>
        </p:nvSpPr>
        <p:spPr>
          <a:xfrm rot="10800000" flipH="1">
            <a:off x="4529677" y="3816643"/>
            <a:ext cx="360040" cy="576064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F3D17E-0D9F-468E-9D6C-B107CFC22C96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7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917</Words>
  <Application>Microsoft Office PowerPoint</Application>
  <PresentationFormat>화면 슬라이드 쇼(4:3)</PresentationFormat>
  <Paragraphs>295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김 경문</cp:lastModifiedBy>
  <cp:revision>29</cp:revision>
  <dcterms:created xsi:type="dcterms:W3CDTF">2016-11-03T20:47:04Z</dcterms:created>
  <dcterms:modified xsi:type="dcterms:W3CDTF">2019-11-30T08:57:24Z</dcterms:modified>
</cp:coreProperties>
</file>