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296" r:id="rId4"/>
    <p:sldId id="299" r:id="rId5"/>
    <p:sldId id="293" r:id="rId6"/>
    <p:sldId id="294" r:id="rId7"/>
    <p:sldId id="287" r:id="rId8"/>
    <p:sldId id="295" r:id="rId9"/>
    <p:sldId id="288" r:id="rId10"/>
    <p:sldId id="289" r:id="rId11"/>
    <p:sldId id="290" r:id="rId12"/>
    <p:sldId id="291" r:id="rId13"/>
    <p:sldId id="297" r:id="rId14"/>
    <p:sldId id="298" r:id="rId15"/>
    <p:sldId id="301" r:id="rId16"/>
    <p:sldId id="300" r:id="rId17"/>
    <p:sldId id="261" r:id="rId18"/>
    <p:sldId id="258" r:id="rId19"/>
    <p:sldId id="264" r:id="rId20"/>
    <p:sldId id="267" r:id="rId21"/>
    <p:sldId id="265" r:id="rId22"/>
    <p:sldId id="269" r:id="rId23"/>
    <p:sldId id="262" r:id="rId24"/>
    <p:sldId id="274" r:id="rId25"/>
    <p:sldId id="25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660"/>
  </p:normalViewPr>
  <p:slideViewPr>
    <p:cSldViewPr>
      <p:cViewPr varScale="1">
        <p:scale>
          <a:sx n="108" d="100"/>
          <a:sy n="108" d="100"/>
        </p:scale>
        <p:origin x="21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 </a:t>
          </a:r>
          <a:r>
            <a:rPr lang="ko-KR" altLang="en-US" b="1" dirty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/>
            <a:t>Subject </a:t>
          </a:r>
        </a:p>
        <a:p>
          <a:pPr latinLnBrk="1"/>
          <a:r>
            <a:rPr lang="en-US" altLang="ko-KR" b="1" spc="0" dirty="0"/>
            <a:t>Subject</a:t>
          </a:r>
          <a:endParaRPr lang="ko-KR" altLang="en-US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내용을 입력하세요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내용을 입력하세요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  <a:endParaRPr lang="ko-KR" altLang="en-US" spc="0" dirty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8675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ko-KR" altLang="en-US" sz="1600" kern="1200" dirty="0"/>
        </a:p>
      </dsp:txBody>
      <dsp:txXfrm>
        <a:off x="24217" y="62892"/>
        <a:ext cx="7440398" cy="447646"/>
      </dsp:txXfrm>
    </dsp:sp>
    <dsp:sp modelId="{7B5FABF5-F038-4493-9853-9EE72ED15887}">
      <dsp:nvSpPr>
        <dsp:cNvPr id="0" name=""/>
        <dsp:cNvSpPr/>
      </dsp:nvSpPr>
      <dsp:spPr>
        <a:xfrm>
          <a:off x="0" y="534755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</dsp:txBody>
      <dsp:txXfrm>
        <a:off x="0" y="534755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en-US" altLang="ko-KR" sz="1600" b="1" kern="1200" dirty="0"/>
        </a:p>
      </dsp:txBody>
      <dsp:txXfrm>
        <a:off x="24217" y="1718173"/>
        <a:ext cx="7440398" cy="447646"/>
      </dsp:txXfrm>
    </dsp:sp>
    <dsp:sp modelId="{1BF8E976-FB6D-4F3E-929E-7096ED7134CB}">
      <dsp:nvSpPr>
        <dsp:cNvPr id="0" name=""/>
        <dsp:cNvSpPr/>
      </dsp:nvSpPr>
      <dsp:spPr>
        <a:xfrm>
          <a:off x="0" y="219003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 </a:t>
          </a:r>
          <a:r>
            <a:rPr lang="ko-KR" altLang="en-US" sz="1200" b="1" kern="1200" dirty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en-US" altLang="ko-KR" sz="1200" b="1" kern="1200" dirty="0"/>
        </a:p>
      </dsp:txBody>
      <dsp:txXfrm>
        <a:off x="0" y="219003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spc="0" dirty="0"/>
            <a:t> </a:t>
          </a: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/>
            <a:t>내용을 입력하세요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  <a:endParaRPr lang="ko-KR" altLang="en-US" sz="1400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 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0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89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8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0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9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59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69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84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5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696" y="234888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17375E"/>
                </a:solidFill>
              </a:rPr>
              <a:t> 내 눈</a:t>
            </a:r>
            <a:r>
              <a:rPr lang="en-US" altLang="ko-KR" sz="4400" b="1" spc="-150" dirty="0">
                <a:solidFill>
                  <a:srgbClr val="17375E"/>
                </a:solidFill>
              </a:rPr>
              <a:t>!</a:t>
            </a:r>
            <a:endParaRPr lang="ko-KR" altLang="en-US" sz="4400" b="1" spc="-150" dirty="0">
              <a:solidFill>
                <a:srgbClr val="1737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770200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201311248</a:t>
            </a:r>
            <a:r>
              <a:rPr lang="ko-KR" altLang="en-US" sz="1600" b="1" dirty="0" err="1">
                <a:solidFill>
                  <a:schemeClr val="bg1"/>
                </a:solidFill>
              </a:rPr>
              <a:t>정호연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201411108</a:t>
            </a:r>
            <a:r>
              <a:rPr lang="ko-KR" altLang="en-US" sz="1600" b="1" dirty="0" err="1">
                <a:solidFill>
                  <a:schemeClr val="bg1"/>
                </a:solidFill>
              </a:rPr>
              <a:t>김한동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201510997</a:t>
            </a:r>
            <a:r>
              <a:rPr lang="ko-KR" altLang="en-US" sz="1600" b="1" dirty="0">
                <a:solidFill>
                  <a:schemeClr val="bg1"/>
                </a:solidFill>
              </a:rPr>
              <a:t>김경문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201511051</a:t>
            </a:r>
            <a:r>
              <a:rPr lang="ko-KR" altLang="en-US" sz="1600" b="1" dirty="0" err="1">
                <a:solidFill>
                  <a:schemeClr val="bg1"/>
                </a:solidFill>
              </a:rPr>
              <a:t>임상균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3635896" y="3164050"/>
            <a:ext cx="2016224" cy="0"/>
          </a:xfrm>
          <a:prstGeom prst="line">
            <a:avLst/>
          </a:prstGeom>
          <a:ln w="41275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2958BB5-50C3-459A-8AE5-BFC92AA22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57" y="320276"/>
            <a:ext cx="2150063" cy="21500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기술적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C9A4-2DA1-431C-9C5D-D5C1222E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68" y="2236917"/>
            <a:ext cx="5187609" cy="1291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BA09A-BC5A-46CE-8CC2-D07A8D8E9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68" y="3617560"/>
            <a:ext cx="2619741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3C8880-14E5-4F41-AD0E-BCBF9BD1B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005" y="3617560"/>
            <a:ext cx="2601956" cy="1133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BCE4E6-AC7F-43C9-87CE-364A22C1D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668" y="5360374"/>
            <a:ext cx="2534840" cy="444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AAC18-CF55-4F48-AF9F-3A827A0C5799}"/>
              </a:ext>
            </a:extLst>
          </p:cNvPr>
          <p:cNvSpPr txBox="1"/>
          <p:nvPr/>
        </p:nvSpPr>
        <p:spPr>
          <a:xfrm>
            <a:off x="936668" y="4854017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/>
              <a:t>Background.xml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770A7-2C95-4503-AD4C-50A307AF180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8F098-B66D-48CC-A279-8BC3DF721935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AF7599-8921-4C08-82F8-5E1154C5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82744"/>
            <a:ext cx="1757363" cy="3124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BC21B7-3357-4A62-9EA3-F2AE38BAB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671" y="2482744"/>
            <a:ext cx="1757363" cy="312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7FAF8B-AC50-437C-8B05-09CFD38C7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758" y="2482744"/>
            <a:ext cx="1757363" cy="31242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A1946D-5A00-4AFC-8D27-1A9F10C77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178" y="2489454"/>
            <a:ext cx="1757364" cy="31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5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658766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dirty="0" err="1"/>
              <a:t>FirebaseRealtimeDatabase</a:t>
            </a:r>
            <a:r>
              <a:rPr lang="en-US" altLang="ko-KR" sz="1600" dirty="0"/>
              <a:t> &amp; </a:t>
            </a:r>
            <a:r>
              <a:rPr lang="en-US" altLang="ko-KR" sz="1600" dirty="0" err="1"/>
              <a:t>FirebaseStorage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9FE9E9-4437-49C2-9E31-DC496ACA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44406"/>
            <a:ext cx="4162313" cy="2536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E423-35DF-4751-B46F-F459F814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497" y="2441878"/>
            <a:ext cx="4162313" cy="253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6353F-467D-469F-B2FF-E8371816D3F7}"/>
              </a:ext>
            </a:extLst>
          </p:cNvPr>
          <p:cNvSpPr txBox="1"/>
          <p:nvPr/>
        </p:nvSpPr>
        <p:spPr>
          <a:xfrm>
            <a:off x="1896847" y="502430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6F85-5FA8-4DE4-B7A4-3A56DCD85BD9}"/>
              </a:ext>
            </a:extLst>
          </p:cNvPr>
          <p:cNvSpPr txBox="1"/>
          <p:nvPr/>
        </p:nvSpPr>
        <p:spPr>
          <a:xfrm>
            <a:off x="6012160" y="49935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6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시연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984F2CD-00E2-4438-AEED-1AB2C7FD6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17" y="1921921"/>
            <a:ext cx="3014158" cy="30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>
                <a:solidFill>
                  <a:schemeClr val="bg1"/>
                </a:solidFill>
              </a:rPr>
              <a:t>결론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작품의 가지는 의미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4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524" y="3280989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370244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0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623E3-E436-4BE4-BCCB-872187E86BBA}"/>
              </a:ext>
            </a:extLst>
          </p:cNvPr>
          <p:cNvSpPr txBox="1"/>
          <p:nvPr/>
        </p:nvSpPr>
        <p:spPr>
          <a:xfrm>
            <a:off x="1835696" y="22768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슬라이드 아래로는 템플릿입니다</a:t>
            </a:r>
          </a:p>
        </p:txBody>
      </p:sp>
    </p:spTree>
    <p:extLst>
      <p:ext uri="{BB962C8B-B14F-4D97-AF65-F5344CB8AC3E}">
        <p14:creationId xmlns:p14="http://schemas.microsoft.com/office/powerpoint/2010/main" val="303438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심플한 </a:t>
            </a:r>
            <a:r>
              <a:rPr lang="ko-KR" altLang="en-US" b="1" spc="-150" dirty="0" err="1"/>
              <a:t>피피티를</a:t>
            </a:r>
            <a:r>
              <a:rPr lang="ko-KR" altLang="en-US" b="1" spc="-150" dirty="0"/>
              <a:t> 찾을 수 있는 가장 쉬운 방법</a:t>
            </a:r>
            <a:endParaRPr lang="en-US" altLang="ko-KR" b="1" spc="-150" dirty="0"/>
          </a:p>
          <a:p>
            <a:pPr algn="ctr"/>
            <a:r>
              <a:rPr lang="ko-KR" altLang="en-US" sz="1400" b="1" spc="-150" dirty="0" err="1">
                <a:latin typeface="+mn-ea"/>
              </a:rPr>
              <a:t>민희블로그에</a:t>
            </a:r>
            <a:r>
              <a:rPr lang="ko-KR" altLang="en-US" sz="1400" b="1" spc="-150" dirty="0">
                <a:latin typeface="+mn-ea"/>
              </a:rPr>
              <a:t> 접속하여 </a:t>
            </a:r>
            <a:r>
              <a:rPr lang="ko-KR" altLang="en-US" sz="1400" b="1" spc="-150" dirty="0" err="1">
                <a:latin typeface="+mn-ea"/>
              </a:rPr>
              <a:t>댓글을</a:t>
            </a:r>
            <a:r>
              <a:rPr lang="ko-KR" altLang="en-US" sz="1400" b="1" spc="-150" dirty="0">
                <a:latin typeface="+mn-ea"/>
              </a:rPr>
              <a:t> 남긴 뒤 </a:t>
            </a:r>
            <a:r>
              <a:rPr lang="ko-KR" altLang="en-US" sz="1400" b="1" spc="-150" dirty="0" err="1">
                <a:latin typeface="+mn-ea"/>
              </a:rPr>
              <a:t>심플한피피티를</a:t>
            </a:r>
            <a:r>
              <a:rPr lang="ko-KR" altLang="en-US" sz="1400" b="1" spc="-150" dirty="0">
                <a:latin typeface="+mn-ea"/>
              </a:rPr>
              <a:t> 사용한다</a:t>
            </a:r>
            <a:r>
              <a:rPr lang="en-US" altLang="ko-KR" sz="1400" b="1" spc="-150" dirty="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E37BC5-15CA-4EE6-A48A-DEFCE8ED9E1D}"/>
              </a:ext>
            </a:extLst>
          </p:cNvPr>
          <p:cNvSpPr/>
          <p:nvPr/>
        </p:nvSpPr>
        <p:spPr>
          <a:xfrm>
            <a:off x="0" y="0"/>
            <a:ext cx="9144000" cy="1097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3265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7375E"/>
                </a:solidFill>
              </a:rPr>
              <a:t>CONTENTS</a:t>
            </a:r>
            <a:endParaRPr lang="ko-KR" altLang="en-US" sz="2400" b="1" dirty="0">
              <a:solidFill>
                <a:srgbClr val="17375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6558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3083505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69641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869641" y="3501008"/>
            <a:ext cx="136815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아이디어 및 </a:t>
            </a:r>
            <a:br>
              <a:rPr lang="en-US" altLang="ko-KR" sz="1200" b="1" spc="-150" dirty="0">
                <a:solidFill>
                  <a:srgbClr val="002060"/>
                </a:solidFill>
              </a:rPr>
            </a:br>
            <a:r>
              <a:rPr lang="ko-KR" altLang="en-US" sz="1200" b="1" spc="-150" dirty="0">
                <a:solidFill>
                  <a:srgbClr val="002060"/>
                </a:solidFill>
              </a:rPr>
              <a:t>개념적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기술적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그래픽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데이터 설계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1518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0FB513-9358-41FC-B7F4-B6B56A5DDC36}"/>
              </a:ext>
            </a:extLst>
          </p:cNvPr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264C4D0-0CEC-4C87-9C7F-49D887657F13}"/>
              </a:ext>
            </a:extLst>
          </p:cNvPr>
          <p:cNvCxnSpPr>
            <a:cxnSpLocks/>
          </p:cNvCxnSpPr>
          <p:nvPr/>
        </p:nvCxnSpPr>
        <p:spPr>
          <a:xfrm>
            <a:off x="969440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CF338A-9E18-423A-AAEA-8DD8CFA0BABE}"/>
              </a:ext>
            </a:extLst>
          </p:cNvPr>
          <p:cNvSpPr/>
          <p:nvPr/>
        </p:nvSpPr>
        <p:spPr>
          <a:xfrm>
            <a:off x="755576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AB9522-556A-49DC-9387-97CF33C87194}"/>
              </a:ext>
            </a:extLst>
          </p:cNvPr>
          <p:cNvSpPr txBox="1"/>
          <p:nvPr/>
        </p:nvSpPr>
        <p:spPr>
          <a:xfrm>
            <a:off x="755576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1200" b="1" spc="-150" dirty="0">
                <a:solidFill>
                  <a:srgbClr val="17375E"/>
                </a:solidFill>
              </a:rPr>
              <a:t> 필터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8939FF-CEBF-4E1C-AA32-E9D73C78D0C7}"/>
              </a:ext>
            </a:extLst>
          </p:cNvPr>
          <p:cNvSpPr txBox="1"/>
          <p:nvPr/>
        </p:nvSpPr>
        <p:spPr>
          <a:xfrm>
            <a:off x="1127453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서론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9B97FB3-D9C0-4DFE-B1BE-1F9C4BE235C1}"/>
              </a:ext>
            </a:extLst>
          </p:cNvPr>
          <p:cNvCxnSpPr>
            <a:cxnSpLocks/>
          </p:cNvCxnSpPr>
          <p:nvPr/>
        </p:nvCxnSpPr>
        <p:spPr>
          <a:xfrm>
            <a:off x="5120073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99D0CD-F5A5-4F80-B498-26DFB0C0E707}"/>
              </a:ext>
            </a:extLst>
          </p:cNvPr>
          <p:cNvSpPr/>
          <p:nvPr/>
        </p:nvSpPr>
        <p:spPr>
          <a:xfrm>
            <a:off x="4906209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382717-736E-41BE-9D8D-F6C30D15FDDE}"/>
              </a:ext>
            </a:extLst>
          </p:cNvPr>
          <p:cNvSpPr txBox="1"/>
          <p:nvPr/>
        </p:nvSpPr>
        <p:spPr>
          <a:xfrm>
            <a:off x="4906209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시연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33F5B9-AC60-4F03-B99E-B944566BEC34}"/>
              </a:ext>
            </a:extLst>
          </p:cNvPr>
          <p:cNvSpPr txBox="1"/>
          <p:nvPr/>
        </p:nvSpPr>
        <p:spPr>
          <a:xfrm>
            <a:off x="5278086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ACFAA49-18EE-4A2E-A23D-00CEB746F686}"/>
              </a:ext>
            </a:extLst>
          </p:cNvPr>
          <p:cNvCxnSpPr>
            <a:cxnSpLocks/>
          </p:cNvCxnSpPr>
          <p:nvPr/>
        </p:nvCxnSpPr>
        <p:spPr>
          <a:xfrm>
            <a:off x="7234136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56D355-5149-470F-913C-9D14F4A2FD1F}"/>
              </a:ext>
            </a:extLst>
          </p:cNvPr>
          <p:cNvSpPr/>
          <p:nvPr/>
        </p:nvSpPr>
        <p:spPr>
          <a:xfrm>
            <a:off x="7020272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9DA8EA-4349-47B8-AB5A-5704E47E3C12}"/>
              </a:ext>
            </a:extLst>
          </p:cNvPr>
          <p:cNvSpPr txBox="1"/>
          <p:nvPr/>
        </p:nvSpPr>
        <p:spPr>
          <a:xfrm>
            <a:off x="7020272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>
                <a:solidFill>
                  <a:srgbClr val="002060"/>
                </a:solidFill>
              </a:rPr>
              <a:t>의미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179664-F289-4724-B914-F65C63B196F9}"/>
              </a:ext>
            </a:extLst>
          </p:cNvPr>
          <p:cNvSpPr txBox="1"/>
          <p:nvPr/>
        </p:nvSpPr>
        <p:spPr>
          <a:xfrm>
            <a:off x="7392149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b="1" dirty="0"/>
              <a:t>2) </a:t>
            </a:r>
            <a:r>
              <a:rPr lang="ko-KR" altLang="en-US" b="1" dirty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/>
              <a:t>	</a:t>
            </a:r>
            <a:r>
              <a:rPr lang="ko-KR" altLang="en-US" b="1" dirty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>
                <a:solidFill>
                  <a:schemeClr val="tx2"/>
                </a:solidFill>
              </a:rPr>
              <a:t>피피티</a:t>
            </a:r>
            <a:r>
              <a:rPr lang="ko-KR" altLang="en-US" b="1" spc="-150" dirty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699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소제목을 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“</a:t>
            </a:r>
            <a:r>
              <a:rPr lang="ko-KR" altLang="en-US" sz="1600" b="1" dirty="0" err="1"/>
              <a:t>피피티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을 만들기는 너무나 귀찮은 일이다</a:t>
            </a: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①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②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③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④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서론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</a:t>
            </a:r>
            <a:r>
              <a:rPr lang="ko-KR" altLang="en-US" sz="2400" b="1" spc="-150" dirty="0" err="1">
                <a:solidFill>
                  <a:srgbClr val="17375E"/>
                </a:solidFill>
              </a:rPr>
              <a:t>필터란</a:t>
            </a:r>
            <a:r>
              <a:rPr lang="en-US" altLang="ko-KR" sz="2400" b="1" spc="-150" dirty="0">
                <a:solidFill>
                  <a:srgbClr val="17375E"/>
                </a:solidFill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필터의 단점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새로운 눈 보호 방법 고안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9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720C4-8530-BA4F-9A84-E63AA2ABFBEE}"/>
              </a:ext>
            </a:extLst>
          </p:cNvPr>
          <p:cNvSpPr txBox="1"/>
          <p:nvPr/>
        </p:nvSpPr>
        <p:spPr>
          <a:xfrm>
            <a:off x="2267744" y="1556792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4409C-24BA-624A-B19A-55CA061712A8}"/>
              </a:ext>
            </a:extLst>
          </p:cNvPr>
          <p:cNvSpPr txBox="1"/>
          <p:nvPr/>
        </p:nvSpPr>
        <p:spPr>
          <a:xfrm>
            <a:off x="971600" y="242262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Play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등록된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블루라이트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차단 어플의 다운로드 수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이상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자체적인 필터 기능 제공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ECD3-47D4-DE46-B783-5A009423D0FD}"/>
              </a:ext>
            </a:extLst>
          </p:cNvPr>
          <p:cNvSpPr txBox="1"/>
          <p:nvPr/>
        </p:nvSpPr>
        <p:spPr>
          <a:xfrm>
            <a:off x="2411760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블루라이트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필터</a:t>
            </a:r>
          </a:p>
        </p:txBody>
      </p:sp>
      <p:cxnSp>
        <p:nvCxnSpPr>
          <p:cNvPr id="17" name="직선 연결선 13">
            <a:extLst>
              <a:ext uri="{FF2B5EF4-FFF2-40B4-BE49-F238E27FC236}">
                <a16:creationId xmlns:a16="http://schemas.microsoft.com/office/drawing/2014/main" id="{C1D1D28A-0EF1-E748-A7C4-FCDA9F9F80A8}"/>
              </a:ext>
            </a:extLst>
          </p:cNvPr>
          <p:cNvCxnSpPr/>
          <p:nvPr/>
        </p:nvCxnSpPr>
        <p:spPr>
          <a:xfrm>
            <a:off x="2123728" y="22768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6227121D-0408-984F-B08A-FB7E61840A00}"/>
              </a:ext>
            </a:extLst>
          </p:cNvPr>
          <p:cNvCxnSpPr/>
          <p:nvPr/>
        </p:nvCxnSpPr>
        <p:spPr>
          <a:xfrm>
            <a:off x="2123728" y="148478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417C99-8FE0-4543-BFE5-A93BA57485C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B8A03A-36F8-4FD5-AB4A-FCEADAF55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4845240" y="3276391"/>
            <a:ext cx="2608398" cy="26810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6A0B985-A17F-40F0-BFCB-FA89F00B8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0" b="52831"/>
          <a:stretch/>
        </p:blipFill>
        <p:spPr>
          <a:xfrm>
            <a:off x="1414947" y="3276391"/>
            <a:ext cx="2869022" cy="26008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39C41-D316-2E47-AC9F-2B4FF8154E66}"/>
              </a:ext>
            </a:extLst>
          </p:cNvPr>
          <p:cNvSpPr txBox="1"/>
          <p:nvPr/>
        </p:nvSpPr>
        <p:spPr>
          <a:xfrm>
            <a:off x="971600" y="2860486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노란색 화면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청색을 줄이면서 상대적으로 녹색과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적색값이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청색보다 높아지게 되면서 화면이 전체적으로 노란색을 띄게 됨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실질적인 시력저하 예방효과 부족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사용자는 스마트폰 사용 시 평소보다 눈을 덜 깜빡이는 모습을 볼 수 있는데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이것은 안구건조증과 시력저하에 큰 영향을 미침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블루라이트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필터 단점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7BAF29-AAFA-4FDC-B468-0BA74BB05A2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5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새로운 방향 제시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5ECB9C-F234-4F8A-A5DA-8C5464AED21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B743F-712D-4ABE-B587-96F95CAC82E4}"/>
              </a:ext>
            </a:extLst>
          </p:cNvPr>
          <p:cNvSpPr txBox="1"/>
          <p:nvPr/>
        </p:nvSpPr>
        <p:spPr>
          <a:xfrm>
            <a:off x="971600" y="2860486"/>
            <a:ext cx="71287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개선 목표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화면이 노란색이 되는 것을 방지하고 사용자가 눈을 깜빡이도록 유도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개발 방향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핸드폰 화면 중간에 검은 화면을 순간적으로 넣어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사용자의 눈의 깜빡임을 유도하는 것을 목적으로 개발을 진행</a:t>
            </a:r>
          </a:p>
        </p:txBody>
      </p:sp>
    </p:spTree>
    <p:extLst>
      <p:ext uri="{BB962C8B-B14F-4D97-AF65-F5344CB8AC3E}">
        <p14:creationId xmlns:p14="http://schemas.microsoft.com/office/powerpoint/2010/main" val="237418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아이디어 및 개념적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기술적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그래픽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데이터 설계</a:t>
            </a:r>
          </a:p>
        </p:txBody>
      </p:sp>
    </p:spTree>
    <p:extLst>
      <p:ext uri="{BB962C8B-B14F-4D97-AF65-F5344CB8AC3E}">
        <p14:creationId xmlns:p14="http://schemas.microsoft.com/office/powerpoint/2010/main" val="92756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7E29-CAE3-4B4B-AB9E-A778961230CF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아이디어 및 개념적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7BB6A-564F-4552-A283-AA8FD8F9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47" y="2100917"/>
            <a:ext cx="1949490" cy="40075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B37DA3-DF21-4633-80FA-9C17FB2C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65" y="2100917"/>
            <a:ext cx="1949490" cy="4007517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2BCF27-333F-4B05-9C7E-DBE938F70D1F}"/>
              </a:ext>
            </a:extLst>
          </p:cNvPr>
          <p:cNvSpPr/>
          <p:nvPr/>
        </p:nvSpPr>
        <p:spPr>
          <a:xfrm>
            <a:off x="5242765" y="2100917"/>
            <a:ext cx="1949490" cy="400751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갈매기형 수장 31">
            <a:extLst>
              <a:ext uri="{FF2B5EF4-FFF2-40B4-BE49-F238E27FC236}">
                <a16:creationId xmlns:a16="http://schemas.microsoft.com/office/drawing/2014/main" id="{12411F5A-FBA0-4EF7-B4B6-8E09E7D9E9E8}"/>
              </a:ext>
            </a:extLst>
          </p:cNvPr>
          <p:cNvSpPr/>
          <p:nvPr/>
        </p:nvSpPr>
        <p:spPr>
          <a:xfrm rot="10800000" flipH="1">
            <a:off x="4283969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31">
            <a:extLst>
              <a:ext uri="{FF2B5EF4-FFF2-40B4-BE49-F238E27FC236}">
                <a16:creationId xmlns:a16="http://schemas.microsoft.com/office/drawing/2014/main" id="{A0F7A40F-C39B-4F2A-BD22-A759084DFDB7}"/>
              </a:ext>
            </a:extLst>
          </p:cNvPr>
          <p:cNvSpPr/>
          <p:nvPr/>
        </p:nvSpPr>
        <p:spPr>
          <a:xfrm rot="10800000" flipH="1">
            <a:off x="4529677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3D17E-0D9F-468E-9D6C-B107CFC22C9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899</Words>
  <Application>Microsoft Office PowerPoint</Application>
  <PresentationFormat>화면 슬라이드 쇼(4:3)</PresentationFormat>
  <Paragraphs>286</Paragraphs>
  <Slides>25</Slides>
  <Notes>24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 상균</cp:lastModifiedBy>
  <cp:revision>37</cp:revision>
  <dcterms:created xsi:type="dcterms:W3CDTF">2016-11-03T20:47:04Z</dcterms:created>
  <dcterms:modified xsi:type="dcterms:W3CDTF">2019-12-01T07:57:46Z</dcterms:modified>
</cp:coreProperties>
</file>