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2" r:id="rId4"/>
    <p:sldId id="263" r:id="rId5"/>
    <p:sldId id="268" r:id="rId6"/>
    <p:sldId id="277" r:id="rId7"/>
    <p:sldId id="276" r:id="rId8"/>
    <p:sldId id="264" r:id="rId9"/>
    <p:sldId id="265" r:id="rId10"/>
    <p:sldId id="266" r:id="rId11"/>
    <p:sldId id="269" r:id="rId12"/>
    <p:sldId id="270" r:id="rId13"/>
    <p:sldId id="271" r:id="rId1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3" d="100"/>
          <a:sy n="83" d="100"/>
        </p:scale>
        <p:origin x="96" y="12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SHORTSTORMERS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68108655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SHORTSTORMERS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SHORTSTORMERS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2" r:id="rId2"/>
    <p:sldLayoutId id="2147483657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11827" y="4372844"/>
            <a:ext cx="2999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7</a:t>
            </a:r>
            <a:r>
              <a:rPr lang="ko-KR" altLang="en-US" sz="2000" dirty="0"/>
              <a:t>조 </a:t>
            </a:r>
            <a:r>
              <a:rPr lang="en-US" altLang="ko-KR" sz="2000" dirty="0"/>
              <a:t>SHORTSTORMERS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A7FA6F3-E650-480B-A6B9-9FEDFE581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SHORTSTORMERS</a:t>
            </a:r>
            <a:endParaRPr lang="en-US" altLang="ko-KR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0D54192-5A8D-4892-9398-C8AD4977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58783"/>
              </p:ext>
            </p:extLst>
          </p:nvPr>
        </p:nvGraphicFramePr>
        <p:xfrm>
          <a:off x="650593" y="1066799"/>
          <a:ext cx="7842813" cy="52298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753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Change_Todolist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8524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data,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Dead_mon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Dead_day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Actual_mon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Actual_day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Done, Import  : String[]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Subject_Name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String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SelectedRowNum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Title_Label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Deadline_Label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day_Label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Month_Label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Actual_Label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IsDone_Label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day_Label2,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Import_Label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Month_Label2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Todo_text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Month_combo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Day_combo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Day_Combo2,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Import_Combo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Done_Combo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Month_Combo2: 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Done_Button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Cancel_Button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rows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row : Row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sheet : Sheet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Change : Boolean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UI : UIManager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navy : Color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message : Font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fis : FileInputStream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workbook : XSSFWorkbook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fos : FileOutputStream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3828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Change_Todolist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(final int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SelectedRowNum,final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String[]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data,final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String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Subject_Name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 : void</a:t>
                      </a:r>
                    </a:p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A7FA6F3-E650-480B-A6B9-9FEDFE581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SHORTSTORMERS</a:t>
            </a:r>
            <a:endParaRPr lang="en-US" altLang="ko-KR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0D54192-5A8D-4892-9398-C8AD4977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49452"/>
              </p:ext>
            </p:extLst>
          </p:nvPr>
        </p:nvGraphicFramePr>
        <p:xfrm>
          <a:off x="838200" y="1066799"/>
          <a:ext cx="7556500" cy="5143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05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Trashcan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2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dcr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center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DefaultTableCellRenderer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DefaultTableModel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model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JTable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jscollPane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JScrollPane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restore,remove,b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sheet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XSSFSheet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workbook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XSSFWorkbook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default_font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Font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default_color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Title_label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ColumnNames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: 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checkbox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JCheckBox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header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JTableHeader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fis,fis2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FileInputStream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fos,fos2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FileOutputStream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obj[] : 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7982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trashcan() : void </a:t>
                      </a:r>
                      <a:endParaRPr lang="ko-KR" alt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tableSetting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TableColmnSetting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TableHeaderSetting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ButtonSetting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DataSetting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TableReset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 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249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2DA255A-7F04-465E-B976-607000BA3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SHORTSTORMERS</a:t>
            </a:r>
            <a:endParaRPr lang="en-US" altLang="ko-KR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2C387FD-236D-4677-BBCC-B0BE751D2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43804"/>
              </p:ext>
            </p:extLst>
          </p:nvPr>
        </p:nvGraphicFramePr>
        <p:xfrm>
          <a:off x="838200" y="1066799"/>
          <a:ext cx="7556500" cy="4699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753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ShowAll_Todo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4192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Todo,Done,Sub,VALUE,Dead_day,Actual_day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String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row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XSSFRow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cell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XSSFCell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Is_import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Boolean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file : File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win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ToDoList_Main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Title_Label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tableArea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JTable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scrollArea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JScrollPane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20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ShowAll_Todo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ToDoList_Main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win)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: void </a:t>
                      </a:r>
                    </a:p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90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22FF2E0-350D-40F2-98C3-88420A2D9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SHORTSTORMERS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02416-3344-4A1E-9303-13C0B03CD143}"/>
              </a:ext>
            </a:extLst>
          </p:cNvPr>
          <p:cNvSpPr txBox="1"/>
          <p:nvPr/>
        </p:nvSpPr>
        <p:spPr>
          <a:xfrm>
            <a:off x="344512" y="1259142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[Class </a:t>
            </a:r>
            <a:r>
              <a:rPr lang="en-US" altLang="ko-KR" dirty="0" err="1"/>
              <a:t>Diamgram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430292-C5AF-44B0-B396-9BA54CC91588}"/>
              </a:ext>
            </a:extLst>
          </p:cNvPr>
          <p:cNvSpPr/>
          <p:nvPr/>
        </p:nvSpPr>
        <p:spPr bwMode="auto">
          <a:xfrm>
            <a:off x="344512" y="2223800"/>
            <a:ext cx="1719378" cy="12515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ToDOList_Main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2E0081-BC7A-41E2-BCEC-B3840E65314F}"/>
              </a:ext>
            </a:extLst>
          </p:cNvPr>
          <p:cNvSpPr/>
          <p:nvPr/>
        </p:nvSpPr>
        <p:spPr bwMode="auto">
          <a:xfrm>
            <a:off x="2429475" y="2369202"/>
            <a:ext cx="1354239" cy="9606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Login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42C426-F06E-4903-9AA1-D9F847FB0C7C}"/>
              </a:ext>
            </a:extLst>
          </p:cNvPr>
          <p:cNvSpPr/>
          <p:nvPr/>
        </p:nvSpPr>
        <p:spPr bwMode="auto">
          <a:xfrm>
            <a:off x="4164888" y="2369202"/>
            <a:ext cx="1354239" cy="9606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/>
              <a:t>Mainpage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FECC23-E0AF-4117-916F-1814B2162A9E}"/>
              </a:ext>
            </a:extLst>
          </p:cNvPr>
          <p:cNvSpPr/>
          <p:nvPr/>
        </p:nvSpPr>
        <p:spPr bwMode="auto">
          <a:xfrm>
            <a:off x="7429703" y="3062583"/>
            <a:ext cx="1354238" cy="9606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/>
              <a:t>ShowAll_Todo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95DF17-8F44-465C-892C-DA8EE4DC02ED}"/>
              </a:ext>
            </a:extLst>
          </p:cNvPr>
          <p:cNvSpPr/>
          <p:nvPr/>
        </p:nvSpPr>
        <p:spPr bwMode="auto">
          <a:xfrm>
            <a:off x="4148852" y="3706795"/>
            <a:ext cx="1354239" cy="9606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/>
              <a:t>Todolist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D2DE61-8FED-4426-AB16-F44A488B9B1A}"/>
              </a:ext>
            </a:extLst>
          </p:cNvPr>
          <p:cNvSpPr/>
          <p:nvPr/>
        </p:nvSpPr>
        <p:spPr bwMode="auto">
          <a:xfrm>
            <a:off x="3051515" y="5044387"/>
            <a:ext cx="1464398" cy="7697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/>
              <a:t>Change_Todolist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B7FAAD-EA9B-4B92-86B8-30485B07F412}"/>
              </a:ext>
            </a:extLst>
          </p:cNvPr>
          <p:cNvSpPr/>
          <p:nvPr/>
        </p:nvSpPr>
        <p:spPr bwMode="auto">
          <a:xfrm>
            <a:off x="5152347" y="5044387"/>
            <a:ext cx="1464398" cy="7697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/>
              <a:t>Register_Todolist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C06EC8-1A27-4E79-AC6E-3DCEB3DA2E50}"/>
              </a:ext>
            </a:extLst>
          </p:cNvPr>
          <p:cNvSpPr/>
          <p:nvPr/>
        </p:nvSpPr>
        <p:spPr bwMode="auto">
          <a:xfrm>
            <a:off x="7450493" y="1888853"/>
            <a:ext cx="1333448" cy="9606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Trashcan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7ECEC06-E721-40F6-BBE8-8530B995F83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>
            <a:off x="2063890" y="2849552"/>
            <a:ext cx="36558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AFD3FF3-043D-46D4-A615-8BACCCCCC637}"/>
              </a:ext>
            </a:extLst>
          </p:cNvPr>
          <p:cNvSpPr/>
          <p:nvPr/>
        </p:nvSpPr>
        <p:spPr bwMode="auto">
          <a:xfrm>
            <a:off x="5152347" y="1332310"/>
            <a:ext cx="1333448" cy="6599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Add_Change_Panel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BAF46EC-2B1F-40FF-941A-1840099779A9}"/>
              </a:ext>
            </a:extLst>
          </p:cNvPr>
          <p:cNvSpPr/>
          <p:nvPr/>
        </p:nvSpPr>
        <p:spPr bwMode="auto">
          <a:xfrm>
            <a:off x="3886876" y="1332310"/>
            <a:ext cx="961263" cy="6599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sortExcel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0E0CA-1068-489A-AF3C-D41B5CE11E91}"/>
              </a:ext>
            </a:extLst>
          </p:cNvPr>
          <p:cNvCxnSpPr>
            <a:stCxn id="6" idx="3"/>
            <a:endCxn id="11" idx="1"/>
          </p:cNvCxnSpPr>
          <p:nvPr/>
        </p:nvCxnSpPr>
        <p:spPr bwMode="auto">
          <a:xfrm>
            <a:off x="3783714" y="2849552"/>
            <a:ext cx="38117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0B98E4C-9C73-44EC-AC38-22D82CE6AAB4}"/>
              </a:ext>
            </a:extLst>
          </p:cNvPr>
          <p:cNvCxnSpPr>
            <a:stCxn id="11" idx="0"/>
            <a:endCxn id="44" idx="2"/>
          </p:cNvCxnSpPr>
          <p:nvPr/>
        </p:nvCxnSpPr>
        <p:spPr bwMode="auto">
          <a:xfrm flipV="1">
            <a:off x="4842008" y="1992309"/>
            <a:ext cx="977063" cy="3768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3858453-297B-4150-873A-D85E2742352C}"/>
              </a:ext>
            </a:extLst>
          </p:cNvPr>
          <p:cNvCxnSpPr>
            <a:stCxn id="11" idx="3"/>
            <a:endCxn id="16" idx="1"/>
          </p:cNvCxnSpPr>
          <p:nvPr/>
        </p:nvCxnSpPr>
        <p:spPr bwMode="auto">
          <a:xfrm flipV="1">
            <a:off x="5519127" y="2369202"/>
            <a:ext cx="1931366" cy="4803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8A06733-0487-4354-9BD0-FF38BAFDF802}"/>
              </a:ext>
            </a:extLst>
          </p:cNvPr>
          <p:cNvCxnSpPr>
            <a:stCxn id="11" idx="3"/>
            <a:endCxn id="12" idx="1"/>
          </p:cNvCxnSpPr>
          <p:nvPr/>
        </p:nvCxnSpPr>
        <p:spPr bwMode="auto">
          <a:xfrm>
            <a:off x="5519127" y="2849552"/>
            <a:ext cx="1910576" cy="6933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F5BA00C-7950-4EC5-A0C8-D7D31EB8E05A}"/>
              </a:ext>
            </a:extLst>
          </p:cNvPr>
          <p:cNvCxnSpPr>
            <a:stCxn id="11" idx="2"/>
            <a:endCxn id="13" idx="0"/>
          </p:cNvCxnSpPr>
          <p:nvPr/>
        </p:nvCxnSpPr>
        <p:spPr bwMode="auto">
          <a:xfrm flipH="1">
            <a:off x="4825972" y="3329901"/>
            <a:ext cx="16036" cy="3768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0F98236-9CC2-4EB5-B6EF-253030C6AB88}"/>
              </a:ext>
            </a:extLst>
          </p:cNvPr>
          <p:cNvCxnSpPr>
            <a:stCxn id="13" idx="2"/>
            <a:endCxn id="14" idx="0"/>
          </p:cNvCxnSpPr>
          <p:nvPr/>
        </p:nvCxnSpPr>
        <p:spPr bwMode="auto">
          <a:xfrm flipH="1">
            <a:off x="3783714" y="4667493"/>
            <a:ext cx="1042258" cy="3768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47E54A1-FC44-4313-A67D-E487AE40BD60}"/>
              </a:ext>
            </a:extLst>
          </p:cNvPr>
          <p:cNvCxnSpPr>
            <a:stCxn id="13" idx="2"/>
            <a:endCxn id="15" idx="0"/>
          </p:cNvCxnSpPr>
          <p:nvPr/>
        </p:nvCxnSpPr>
        <p:spPr bwMode="auto">
          <a:xfrm>
            <a:off x="4825972" y="4667493"/>
            <a:ext cx="1058574" cy="3768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DF8BE98-EAE8-47A3-B1B0-BB26C7AA00E6}"/>
              </a:ext>
            </a:extLst>
          </p:cNvPr>
          <p:cNvCxnSpPr>
            <a:stCxn id="11" idx="0"/>
            <a:endCxn id="52" idx="2"/>
          </p:cNvCxnSpPr>
          <p:nvPr/>
        </p:nvCxnSpPr>
        <p:spPr bwMode="auto">
          <a:xfrm flipH="1" flipV="1">
            <a:off x="4367508" y="1992309"/>
            <a:ext cx="474500" cy="3768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8447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267591"/>
              </p:ext>
            </p:extLst>
          </p:nvPr>
        </p:nvGraphicFramePr>
        <p:xfrm>
          <a:off x="280988" y="1025525"/>
          <a:ext cx="8582024" cy="3079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설계서 초안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임명진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최종안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임명진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V2.00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수정안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임명진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2018-06-01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V2.01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Hide,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Show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및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diagram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임명진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A7FA6F3-E650-480B-A6B9-9FEDFE581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SHORTSTORMERS</a:t>
            </a:r>
            <a:endParaRPr lang="en-US" altLang="ko-KR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0D54192-5A8D-4892-9398-C8AD4977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129373"/>
              </p:ext>
            </p:extLst>
          </p:nvPr>
        </p:nvGraphicFramePr>
        <p:xfrm>
          <a:off x="838200" y="1066799"/>
          <a:ext cx="7556500" cy="4699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75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4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i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JTextField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JPasswordField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w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ToDoList_Main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SavedID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ID, PW : 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default_font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Font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default_color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Title_label,ID_label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PW_label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btn1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2057"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Login() : void</a:t>
                      </a:r>
                      <a:endParaRPr lang="ko-KR" alt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Login(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TodoList_Main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t) : void</a:t>
                      </a:r>
                      <a:endParaRPr lang="ko-KR" alt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getID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String</a:t>
                      </a:r>
                    </a:p>
                    <a:p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actionPerformed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ActionEvent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 : void</a:t>
                      </a:r>
                    </a:p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09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A7FA6F3-E650-480B-A6B9-9FEDFE581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SHORTSTORMERS</a:t>
            </a:r>
            <a:endParaRPr lang="en-US" altLang="ko-KR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0D54192-5A8D-4892-9398-C8AD4977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81363"/>
              </p:ext>
            </p:extLst>
          </p:nvPr>
        </p:nvGraphicFramePr>
        <p:xfrm>
          <a:off x="699304" y="1066799"/>
          <a:ext cx="7556500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6599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Mainpage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51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win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ToDoList_Main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Id_Label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Title_Label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Add_Button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Change_Button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Delete_Button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ShowAll_Button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TrashCan_Button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Subject_Scroll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JScrollPane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TitleFont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Font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ButtonFont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Font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SubFont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Font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MainColor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Color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TrashCan_Icon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ImageIcon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Subject_Table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JTable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col : String []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Object [][]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row : Row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cell : Cell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FilePath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ReadData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: Object[]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model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DefaultTableModel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2995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Mainpage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ToDOList_Main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win) : </a:t>
                      </a:r>
                      <a:r>
                        <a:rPr lang="ko-KR" alt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생성자</a:t>
                      </a:r>
                    </a:p>
                    <a:p>
                      <a:r>
                        <a:rPr lang="ko-KR" alt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RefreshSubjectTable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RefreshSubjectExcel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SetId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(String Id)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RemoveFile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(String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FilePath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String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FileName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 : void</a:t>
                      </a:r>
                    </a:p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60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A7FA6F3-E650-480B-A6B9-9FEDFE581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SHORTSTORMERS</a:t>
            </a:r>
            <a:endParaRPr lang="en-US" altLang="ko-KR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0D54192-5A8D-4892-9398-C8AD4977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579639"/>
              </p:ext>
            </p:extLst>
          </p:nvPr>
        </p:nvGraphicFramePr>
        <p:xfrm>
          <a:off x="838200" y="1066800"/>
          <a:ext cx="7556500" cy="63699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4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Add_Change_Panel</a:t>
                      </a:r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7935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Title_Label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Prof_Label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Day_Label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Time_Label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Year_Label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Sem_Label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Reg_Button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Concel_Button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Sub_Text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Prof_Text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Time_Text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Day_Combo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Year_Combo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Sem_Combo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TitleFont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Font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ButtonFont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Font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SubFont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Font	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MainColor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Color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RowNum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Reg_Info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String[]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PreName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String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PanelName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String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win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ToDoList_Main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6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showPanel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ToDoList_Main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win) : void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Add_Change_Panel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ToDoLists_Main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win, String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PanelName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 : </a:t>
                      </a:r>
                      <a:r>
                        <a:rPr lang="ko-KR" alt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생성자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setRowNum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(int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RowNum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 : void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setRegInfo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(String[]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S_Reg_Info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 : void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setPanelName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(String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PanelName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 : void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setPreName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(String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PreName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 : void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ChangeTitle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(String Title) : void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ChangeMod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(String[]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Reg_info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 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84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2DA255A-7F04-465E-B976-607000BA3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SHORTSTORMERS</a:t>
            </a:r>
            <a:endParaRPr lang="en-US" altLang="ko-KR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2C387FD-236D-4677-BBCC-B0BE751D2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967457"/>
              </p:ext>
            </p:extLst>
          </p:nvPr>
        </p:nvGraphicFramePr>
        <p:xfrm>
          <a:off x="838200" y="1066799"/>
          <a:ext cx="7556500" cy="4699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753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sortExcel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4192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inputStream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FileInputStream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workbook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XSSFWorkbook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sheet : Sheet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row : Row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NextRow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Row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NextCell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Cell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cell : Cell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2057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sort(String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FilePath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String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FileName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 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69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A7FA6F3-E650-480B-A6B9-9FEDFE581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SHORTSTORMERS</a:t>
            </a:r>
            <a:endParaRPr lang="en-US" altLang="ko-KR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0D54192-5A8D-4892-9398-C8AD4977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42423"/>
              </p:ext>
            </p:extLst>
          </p:nvPr>
        </p:nvGraphicFramePr>
        <p:xfrm>
          <a:off x="838200" y="1066799"/>
          <a:ext cx="7556500" cy="2824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753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ToDOList_Main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85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AP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Add_Change_Panel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CP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Add_Change_Panel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MP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Mainpage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Log : Login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SA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ShowAll_Todo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TD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ShowAll_Todo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008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+ change(String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panelName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+ change(String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panelName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string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Subject_Name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+ change(String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panelName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int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SelectedRowNum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String[]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Reg_Info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+ main(String[]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args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 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64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A7FA6F3-E650-480B-A6B9-9FEDFE581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SHORTSTORMERS</a:t>
            </a:r>
            <a:endParaRPr lang="en-US" altLang="ko-KR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0D54192-5A8D-4892-9398-C8AD4977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88494"/>
              </p:ext>
            </p:extLst>
          </p:nvPr>
        </p:nvGraphicFramePr>
        <p:xfrm>
          <a:off x="838200" y="1057152"/>
          <a:ext cx="7556500" cy="74950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753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Todolist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2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JCheckBox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chk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JCheckBox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Hide_Button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Add_Button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Delete_Button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Change_Button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RT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Register_Todolist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cell,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NextCell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Cell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table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JTable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model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DefaultTableModel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column,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Subject_Name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rowData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value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Object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sheet : Sheet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rows,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row, column,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SelectedNum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SelectedRowNum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SelectedNum2, SelectedRowNum2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int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searchRow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NextRowNum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int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row,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NextRow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Row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isSelected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hasFocus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Select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boolean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Title_Label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scrollPane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JScrollpane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: String[]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fos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FileOutputStream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myRenderer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Hide_render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fis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FileInputStream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workbook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XSSFWorkbook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model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DefaultTableModel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tablesorter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TableRowSorter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navy : Color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test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ToDoList_Main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UI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UIManager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message : Font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SelectedRowNum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Vector&lt;Integer&gt; 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2057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HeaderSetting_2()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HeaderSetting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Hiderender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RefreshTable_1()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RefreshTable_2()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RefreshTable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TableSetting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isCellEditable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(int row, int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cloumn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boolean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Todolist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(String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Subject_Name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windowClosing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WindowEvent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 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39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A7FA6F3-E650-480B-A6B9-9FEDFE581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SHORTSTORMERS</a:t>
            </a:r>
            <a:endParaRPr lang="en-US" altLang="ko-KR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0D54192-5A8D-4892-9398-C8AD4977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56524"/>
              </p:ext>
            </p:extLst>
          </p:nvPr>
        </p:nvGraphicFramePr>
        <p:xfrm>
          <a:off x="685317" y="1170973"/>
          <a:ext cx="7773365" cy="51351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3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21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Register_Todolist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74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data,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Dead_mon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Dead_day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Actual_mon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Actual_day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Done, Import : String[]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Subject_Name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String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TD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Todolist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SelectedRowNum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rows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Title_Label, Todo_Label, Deadline_Label, Month_Label, day_Label, Actual_Label, Month_Label2  : JLabel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day_Label2, IsDone_Label, Import_Label : JLable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Import : String[]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Todo_text : JTextField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Month_combo, Day_combo, Month_Combo2, Day_Combo2, Done_Combo, Import_Combo : JComboBox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Done_Button, Cancel_Button  : JButton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Done : boolean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row : Row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sheet : Sheet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UI : UIManager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navy : Color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message : Font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fis : FileInputStream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workbook : XSSFWorkbook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fos : FileOutputStream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746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Register_Todolist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(final String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Subject_Name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 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670612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6052</TotalTime>
  <Words>1472</Words>
  <Application>Microsoft Office PowerPoint</Application>
  <PresentationFormat>화면 슬라이드 쇼(4:3)</PresentationFormat>
  <Paragraphs>259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HY울릉도B</vt:lpstr>
      <vt:lpstr>HY울릉도M</vt:lpstr>
      <vt:lpstr>HY헤드라인M</vt:lpstr>
      <vt:lpstr>굴림</vt:lpstr>
      <vt:lpstr>Malgun Gothic</vt:lpstr>
      <vt:lpstr>Malgun Gothic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임명진</cp:lastModifiedBy>
  <cp:revision>543</cp:revision>
  <cp:lastPrinted>2001-07-23T08:42:52Z</cp:lastPrinted>
  <dcterms:created xsi:type="dcterms:W3CDTF">2011-02-22T01:37:12Z</dcterms:created>
  <dcterms:modified xsi:type="dcterms:W3CDTF">2018-06-01T05:20:05Z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