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2" r:id="rId4"/>
    <p:sldId id="263" r:id="rId5"/>
    <p:sldId id="268" r:id="rId6"/>
    <p:sldId id="276" r:id="rId7"/>
    <p:sldId id="264" r:id="rId8"/>
    <p:sldId id="265" r:id="rId9"/>
    <p:sldId id="272" r:id="rId10"/>
    <p:sldId id="273" r:id="rId11"/>
    <p:sldId id="266" r:id="rId12"/>
    <p:sldId id="269" r:id="rId13"/>
    <p:sldId id="270" r:id="rId14"/>
    <p:sldId id="271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3" d="100"/>
          <a:sy n="83" d="100"/>
        </p:scale>
        <p:origin x="96" y="12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SHORTSTORMERS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6810865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SHORTSTORMERS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SHORTSTORMERS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1827" y="4372844"/>
            <a:ext cx="2999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7</a:t>
            </a:r>
            <a:r>
              <a:rPr lang="ko-KR" altLang="en-US" sz="2000" dirty="0"/>
              <a:t>조 </a:t>
            </a:r>
            <a:r>
              <a:rPr lang="en-US" altLang="ko-KR" sz="2000" dirty="0"/>
              <a:t>SHORTSTORMERS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B0B04C5-1818-4269-A82E-38A9BA517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AA4F31-35BD-496F-8A76-03EA37053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32830"/>
              </p:ext>
            </p:extLst>
          </p:nvPr>
        </p:nvGraphicFramePr>
        <p:xfrm>
          <a:off x="685317" y="1177443"/>
          <a:ext cx="7773365" cy="4952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3365">
                  <a:extLst>
                    <a:ext uri="{9D8B030D-6E8A-4147-A177-3AD203B41FA5}">
                      <a16:colId xmlns:a16="http://schemas.microsoft.com/office/drawing/2014/main" val="2448210374"/>
                    </a:ext>
                  </a:extLst>
                </a:gridCol>
              </a:tblGrid>
              <a:tr h="30821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Show_render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46623"/>
                  </a:ext>
                </a:extLst>
              </a:tr>
              <a:tr h="3383074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value : Object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isSelected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boolean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hasFocus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boolean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column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cell : Component</a:t>
                      </a:r>
                      <a:endParaRPr lang="es-E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12134"/>
                  </a:ext>
                </a:extLst>
              </a:tr>
              <a:tr h="1260746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getTableCellRendererComponent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table, Object value,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boolean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isSelected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boolean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hasFocus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int row, int column) :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7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45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58783"/>
              </p:ext>
            </p:extLst>
          </p:nvPr>
        </p:nvGraphicFramePr>
        <p:xfrm>
          <a:off x="650593" y="1066799"/>
          <a:ext cx="7842813" cy="5229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53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Change_Todolist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524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data,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Done, Import  : String[]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Deadline_Label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IsDone_Label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day_Label2,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Import_Label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Month_Label2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Day_Combo2,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Import_Combo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Month_Combo2: 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Cancel_Button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rows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 : Row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sheet : Sheet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Change : Boolean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UI : UIManager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navy : Color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message : Font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fis : FileInputStream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workbook : XSSFWorkbook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fos : FileOutputStream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828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Change_Todolist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(final int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SelectedRowNum,final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String[]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data,final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49452"/>
              </p:ext>
            </p:extLst>
          </p:nvPr>
        </p:nvGraphicFramePr>
        <p:xfrm>
          <a:off x="838200" y="1066799"/>
          <a:ext cx="7556500" cy="5143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05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Trashcan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center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DefaultTableCellRenderer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DefaultTableModel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JTable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jscollPane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JScrollPane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restore,remove,b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sheet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XSSFSheet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XSSFWorkbook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default_font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default_color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Title_label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ColumnNames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JCheckBox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JTableHeader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fis,fis2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FileInputStream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fos,fos2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FileOutputStream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obj[]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7982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trashcan() : void </a:t>
                      </a:r>
                      <a:endParaRPr lang="ko-KR" alt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TableColmnSetting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TableHeaderSetting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ButtonSetting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TableReset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24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2DA255A-7F04-465E-B976-607000BA3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2C387FD-236D-4677-BBCC-B0BE751D2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43804"/>
              </p:ext>
            </p:extLst>
          </p:nvPr>
        </p:nvGraphicFramePr>
        <p:xfrm>
          <a:off x="838200" y="1066799"/>
          <a:ext cx="7556500" cy="4699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53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ShowAll_Todo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192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Todo,Done,Sub,VALUE,Dead_day,Actual_day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XSSFRow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cell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XSSFCell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Is_import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Boolean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file : File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win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ToDoList_Main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tableArea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scrollArea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ShowAll_Todo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ToDoList_Main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win)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: void 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90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22FF2E0-350D-40F2-98C3-88420A2D9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02416-3344-4A1E-9303-13C0B03CD143}"/>
              </a:ext>
            </a:extLst>
          </p:cNvPr>
          <p:cNvSpPr txBox="1"/>
          <p:nvPr/>
        </p:nvSpPr>
        <p:spPr>
          <a:xfrm>
            <a:off x="306070" y="1039217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diamgram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430292-C5AF-44B0-B396-9BA54CC91588}"/>
              </a:ext>
            </a:extLst>
          </p:cNvPr>
          <p:cNvSpPr/>
          <p:nvPr/>
        </p:nvSpPr>
        <p:spPr bwMode="auto">
          <a:xfrm>
            <a:off x="425534" y="1471440"/>
            <a:ext cx="1719378" cy="12515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ToDOList_Main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2E0081-BC7A-41E2-BCEC-B3840E65314F}"/>
              </a:ext>
            </a:extLst>
          </p:cNvPr>
          <p:cNvSpPr/>
          <p:nvPr/>
        </p:nvSpPr>
        <p:spPr bwMode="auto">
          <a:xfrm>
            <a:off x="194040" y="3350489"/>
            <a:ext cx="1354239" cy="9606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Login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42C426-F06E-4903-9AA1-D9F847FB0C7C}"/>
              </a:ext>
            </a:extLst>
          </p:cNvPr>
          <p:cNvSpPr/>
          <p:nvPr/>
        </p:nvSpPr>
        <p:spPr bwMode="auto">
          <a:xfrm>
            <a:off x="3768351" y="3341280"/>
            <a:ext cx="1354239" cy="9606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Mainpage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FECC23-E0AF-4117-916F-1814B2162A9E}"/>
              </a:ext>
            </a:extLst>
          </p:cNvPr>
          <p:cNvSpPr/>
          <p:nvPr/>
        </p:nvSpPr>
        <p:spPr bwMode="auto">
          <a:xfrm>
            <a:off x="7592258" y="1039217"/>
            <a:ext cx="1245672" cy="7697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ShowAll_Todo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95DF17-8F44-465C-892C-DA8EE4DC02ED}"/>
              </a:ext>
            </a:extLst>
          </p:cNvPr>
          <p:cNvSpPr/>
          <p:nvPr/>
        </p:nvSpPr>
        <p:spPr bwMode="auto">
          <a:xfrm>
            <a:off x="7837607" y="2867201"/>
            <a:ext cx="1008917" cy="7697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Todolist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D2DE61-8FED-4426-AB16-F44A488B9B1A}"/>
              </a:ext>
            </a:extLst>
          </p:cNvPr>
          <p:cNvSpPr/>
          <p:nvPr/>
        </p:nvSpPr>
        <p:spPr bwMode="auto">
          <a:xfrm>
            <a:off x="2450830" y="4954568"/>
            <a:ext cx="1464398" cy="7697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Change_Todolist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7FAAD-EA9B-4B92-86B8-30485B07F412}"/>
              </a:ext>
            </a:extLst>
          </p:cNvPr>
          <p:cNvSpPr/>
          <p:nvPr/>
        </p:nvSpPr>
        <p:spPr bwMode="auto">
          <a:xfrm>
            <a:off x="4091486" y="4938733"/>
            <a:ext cx="1464398" cy="7697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Register_Todolist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C06EC8-1A27-4E79-AC6E-3DCEB3DA2E50}"/>
              </a:ext>
            </a:extLst>
          </p:cNvPr>
          <p:cNvSpPr/>
          <p:nvPr/>
        </p:nvSpPr>
        <p:spPr bwMode="auto">
          <a:xfrm>
            <a:off x="7830577" y="1953209"/>
            <a:ext cx="1008917" cy="7697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Trashcan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0684C2-FF85-4504-953E-B24BCCA10527}"/>
              </a:ext>
            </a:extLst>
          </p:cNvPr>
          <p:cNvSpPr/>
          <p:nvPr/>
        </p:nvSpPr>
        <p:spPr bwMode="auto">
          <a:xfrm>
            <a:off x="5732142" y="4938733"/>
            <a:ext cx="1464398" cy="7697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Hide_render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13AE8F-C3A9-43B4-84F2-E8A7DB6FCB47}"/>
              </a:ext>
            </a:extLst>
          </p:cNvPr>
          <p:cNvSpPr/>
          <p:nvPr/>
        </p:nvSpPr>
        <p:spPr bwMode="auto">
          <a:xfrm>
            <a:off x="7372798" y="4938733"/>
            <a:ext cx="1464398" cy="7697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Show_render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D75FFB-A70D-42FD-B0F7-0AF69B5895BB}"/>
              </a:ext>
            </a:extLst>
          </p:cNvPr>
          <p:cNvSpPr/>
          <p:nvPr/>
        </p:nvSpPr>
        <p:spPr bwMode="auto">
          <a:xfrm>
            <a:off x="1812486" y="3603015"/>
            <a:ext cx="1719378" cy="4436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Add_Change_Panel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199EC1-665E-4DA6-93E8-5720125C2BBF}"/>
              </a:ext>
            </a:extLst>
          </p:cNvPr>
          <p:cNvSpPr/>
          <p:nvPr/>
        </p:nvSpPr>
        <p:spPr bwMode="auto">
          <a:xfrm>
            <a:off x="5375365" y="3606852"/>
            <a:ext cx="1719378" cy="4436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Add_Change_Panel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82F5A61-B9DA-4D59-9691-278DC9D2666F}"/>
              </a:ext>
            </a:extLst>
          </p:cNvPr>
          <p:cNvCxnSpPr/>
          <p:nvPr/>
        </p:nvCxnSpPr>
        <p:spPr bwMode="auto">
          <a:xfrm flipH="1">
            <a:off x="425534" y="2722944"/>
            <a:ext cx="199499" cy="6275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2BE1789-36AA-4836-BDF7-C7E913003BCD}"/>
              </a:ext>
            </a:extLst>
          </p:cNvPr>
          <p:cNvCxnSpPr/>
          <p:nvPr/>
        </p:nvCxnSpPr>
        <p:spPr bwMode="auto">
          <a:xfrm>
            <a:off x="1804394" y="2722944"/>
            <a:ext cx="2100590" cy="706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AC4E30D-A853-4D11-8C71-D0B1B10F8A18}"/>
              </a:ext>
            </a:extLst>
          </p:cNvPr>
          <p:cNvCxnSpPr>
            <a:endCxn id="12" idx="1"/>
          </p:cNvCxnSpPr>
          <p:nvPr/>
        </p:nvCxnSpPr>
        <p:spPr bwMode="auto">
          <a:xfrm flipV="1">
            <a:off x="2144912" y="1424085"/>
            <a:ext cx="5447346" cy="2889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1BAB73F-CB9E-4AE8-9E60-230F991BC42A}"/>
              </a:ext>
            </a:extLst>
          </p:cNvPr>
          <p:cNvCxnSpPr/>
          <p:nvPr/>
        </p:nvCxnSpPr>
        <p:spPr bwMode="auto">
          <a:xfrm>
            <a:off x="2144912" y="1952708"/>
            <a:ext cx="5685665" cy="2478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0A26F25-D9F7-401D-A030-D937D1499FB0}"/>
              </a:ext>
            </a:extLst>
          </p:cNvPr>
          <p:cNvCxnSpPr/>
          <p:nvPr/>
        </p:nvCxnSpPr>
        <p:spPr bwMode="auto">
          <a:xfrm>
            <a:off x="2144912" y="2233084"/>
            <a:ext cx="5692695" cy="9016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25790E2-DFEF-4A06-8382-104E8B28FB95}"/>
              </a:ext>
            </a:extLst>
          </p:cNvPr>
          <p:cNvCxnSpPr>
            <a:stCxn id="6" idx="3"/>
            <a:endCxn id="19" idx="1"/>
          </p:cNvCxnSpPr>
          <p:nvPr/>
        </p:nvCxnSpPr>
        <p:spPr bwMode="auto">
          <a:xfrm flipV="1">
            <a:off x="1548279" y="3824863"/>
            <a:ext cx="264207" cy="59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89D4D32-EBA8-4187-9C6F-54D82CC43D66}"/>
              </a:ext>
            </a:extLst>
          </p:cNvPr>
          <p:cNvCxnSpPr>
            <a:stCxn id="19" idx="3"/>
            <a:endCxn id="11" idx="1"/>
          </p:cNvCxnSpPr>
          <p:nvPr/>
        </p:nvCxnSpPr>
        <p:spPr bwMode="auto">
          <a:xfrm flipV="1">
            <a:off x="3531864" y="3821630"/>
            <a:ext cx="236487" cy="32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73A6C92-3BAA-478C-9551-6F83797E15C3}"/>
              </a:ext>
            </a:extLst>
          </p:cNvPr>
          <p:cNvCxnSpPr>
            <a:stCxn id="11" idx="3"/>
            <a:endCxn id="20" idx="1"/>
          </p:cNvCxnSpPr>
          <p:nvPr/>
        </p:nvCxnSpPr>
        <p:spPr bwMode="auto">
          <a:xfrm>
            <a:off x="5122590" y="3821630"/>
            <a:ext cx="252775" cy="70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C2B2705-9B21-4957-B36A-867CC9FBB1CB}"/>
              </a:ext>
            </a:extLst>
          </p:cNvPr>
          <p:cNvCxnSpPr>
            <a:cxnSpLocks/>
            <a:stCxn id="20" idx="3"/>
          </p:cNvCxnSpPr>
          <p:nvPr/>
        </p:nvCxnSpPr>
        <p:spPr bwMode="auto">
          <a:xfrm flipV="1">
            <a:off x="7094743" y="3591017"/>
            <a:ext cx="728821" cy="2376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6F6004-F252-45E3-ACE0-67DDE658508B}"/>
              </a:ext>
            </a:extLst>
          </p:cNvPr>
          <p:cNvCxnSpPr/>
          <p:nvPr/>
        </p:nvCxnSpPr>
        <p:spPr bwMode="auto">
          <a:xfrm flipV="1">
            <a:off x="6771158" y="2511706"/>
            <a:ext cx="1059419" cy="10913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731FA98-8DF4-4854-BC5D-2C18C0BE0AB3}"/>
              </a:ext>
            </a:extLst>
          </p:cNvPr>
          <p:cNvCxnSpPr/>
          <p:nvPr/>
        </p:nvCxnSpPr>
        <p:spPr bwMode="auto">
          <a:xfrm flipV="1">
            <a:off x="6547958" y="1610285"/>
            <a:ext cx="1010167" cy="19927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033D351-2CDD-4502-B59B-3899B27651E6}"/>
              </a:ext>
            </a:extLst>
          </p:cNvPr>
          <p:cNvCxnSpPr>
            <a:cxnSpLocks/>
          </p:cNvCxnSpPr>
          <p:nvPr/>
        </p:nvCxnSpPr>
        <p:spPr bwMode="auto">
          <a:xfrm flipH="1">
            <a:off x="8550982" y="3636936"/>
            <a:ext cx="197288" cy="130179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E8F1B6E-4EF4-4294-A30E-2192B07A56C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64836" y="3636936"/>
            <a:ext cx="1517456" cy="130179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8F939BB-158D-4FD1-AF42-429BFDEAA2B3}"/>
              </a:ext>
            </a:extLst>
          </p:cNvPr>
          <p:cNvCxnSpPr>
            <a:cxnSpLocks/>
          </p:cNvCxnSpPr>
          <p:nvPr/>
        </p:nvCxnSpPr>
        <p:spPr bwMode="auto">
          <a:xfrm flipH="1">
            <a:off x="5359078" y="3635555"/>
            <a:ext cx="3102978" cy="13031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10119D0-8C90-46B1-BF3B-FF5CDDB3DCA1}"/>
              </a:ext>
            </a:extLst>
          </p:cNvPr>
          <p:cNvCxnSpPr>
            <a:cxnSpLocks/>
          </p:cNvCxnSpPr>
          <p:nvPr/>
        </p:nvCxnSpPr>
        <p:spPr bwMode="auto">
          <a:xfrm flipH="1">
            <a:off x="3819646" y="3635555"/>
            <a:ext cx="4386805" cy="13031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8447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58622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임명진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임명진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수정안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임명진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29373"/>
              </p:ext>
            </p:extLst>
          </p:nvPr>
        </p:nvGraphicFramePr>
        <p:xfrm>
          <a:off x="838200" y="1066799"/>
          <a:ext cx="7556500" cy="4699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i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JPasswordField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w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ToDoList_Main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SavedID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ID, PW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default_font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Font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default_color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Title_label,ID_label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PW_label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btn1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05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Login() : void</a:t>
                      </a:r>
                      <a:endParaRPr lang="ko-KR" alt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Login(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TodoList_Main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t) : void</a:t>
                      </a:r>
                      <a:endParaRPr lang="ko-KR" alt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getID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String</a:t>
                      </a:r>
                    </a:p>
                    <a:p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actionPerformed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ActionEvent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: void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09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81363"/>
              </p:ext>
            </p:extLst>
          </p:nvPr>
        </p:nvGraphicFramePr>
        <p:xfrm>
          <a:off x="699304" y="1066799"/>
          <a:ext cx="7556500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59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Mainpage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5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win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ToDoList_Main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Id_Label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Title_Label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Change_Button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ShowAll_Button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TrashCan_Button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Subject_Scroll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JScrollPane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TitleFont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Font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ButtonFont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Font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SubFont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Font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MainColor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Color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TrashCan_Icon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ImageIcon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Subject_Table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JTable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col : String 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Object [][]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row : Row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cell : Cell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FilePath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ReadData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: Object[]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model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DefaultTableModel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995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Mainpage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ToDOList_Main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win) : </a:t>
                      </a:r>
                      <a:r>
                        <a:rPr lang="ko-KR" alt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생성자</a:t>
                      </a:r>
                    </a:p>
                    <a:p>
                      <a:r>
                        <a:rPr lang="ko-KR" alt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RefreshSubjectTable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RefreshSubjectExcel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SetId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Id)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RemoveFile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FilePath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FileName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60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79639"/>
              </p:ext>
            </p:extLst>
          </p:nvPr>
        </p:nvGraphicFramePr>
        <p:xfrm>
          <a:off x="838200" y="1066800"/>
          <a:ext cx="7556500" cy="6369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4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Add_Change_Panel</a:t>
                      </a: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935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Prof_Label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Time_Label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Year_Label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Sem_Label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Concel_Button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Prof_Text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Time_Text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Year_Combo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Sem_Combo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TitleFont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Font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ButtonFont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Font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SubFont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Font	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MainColor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Color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Reg_Info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String[]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PreName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win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ToDoList_Main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showPanel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ToDoList_Main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win)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Add_Change_Panel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ToDoLists_Main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win, 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</a:t>
                      </a:r>
                      <a:r>
                        <a:rPr lang="ko-KR" alt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생성자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setRowNum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setRegInfo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(String[]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S_Reg_Info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setPanelName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setPreName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PreName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ChangeTitle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Title)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ChangeMod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(String[]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Reg_info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4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42423"/>
              </p:ext>
            </p:extLst>
          </p:nvPr>
        </p:nvGraphicFramePr>
        <p:xfrm>
          <a:off x="838200" y="1066799"/>
          <a:ext cx="7556500" cy="2824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53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ToDOList_Main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5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AP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Add_Change_Panel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CP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Add_Change_Panel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MP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Mainpage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Log : Login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SA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ShowAll_Todo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- TD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ShowAll_Todo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008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change(String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change(String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change(String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panelName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int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String[]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Reg_Info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+ main(String[]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args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4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88494"/>
              </p:ext>
            </p:extLst>
          </p:nvPr>
        </p:nvGraphicFramePr>
        <p:xfrm>
          <a:off x="838200" y="1057152"/>
          <a:ext cx="7556500" cy="7495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53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2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JCheckBox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chk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JCheckBox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Hide_Button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Add_Button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Delete_Button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Change_Button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RT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Register_Todolist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cell,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NextCell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Cell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table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JTable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model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DefaultTableModel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column,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Subject_Name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rowData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value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Object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sheet : Sheet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rows,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row, column,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SelectedNum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SelectedRowNum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SelectedNum2, SelectedRowNum2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searchRow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NextRowNum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int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row,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NextRow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Row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isSelected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hasFocus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Select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Title_Label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scrollPane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JScrollpane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: String[]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fos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FileOutputStream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myRenderer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Hide_render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fis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FileInputStream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workbook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XSSFWorkbook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model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DefaultTableModel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tablesorter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TableRowSorter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navy : Color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test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ToDoList_Main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UI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UIManager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message : Font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Vector&lt;Integer&gt; 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057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HeaderSetting_2()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HeaderSetting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Hiderender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RefreshTable_1()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RefreshTable_2()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RefreshTable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TableSetting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isCellEditable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 row, int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cloumn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boolean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windowClosing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WindowEvent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39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7FA6F3-E650-480B-A6B9-9FEDFE58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D54192-5A8D-4892-9398-C8AD497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56524"/>
              </p:ext>
            </p:extLst>
          </p:nvPr>
        </p:nvGraphicFramePr>
        <p:xfrm>
          <a:off x="685317" y="1170973"/>
          <a:ext cx="7773365" cy="5135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21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Register_Todolist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74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data,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Dead_day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Actual_mon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Actual_day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Done, Import : String[]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String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TD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Todolist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SelectedRowNum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rows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Title_Label, Todo_Label, Deadline_Label, Month_Label, day_Label, Actual_Label, Month_Label2  : JLabel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day_Label2, IsDone_Label, Import_Label : JLable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Import : String[]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Todo_text : JTextField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Month_combo, Day_combo, Month_Combo2, Day_Combo2, Done_Combo, Import_Combo : JComboBox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Done_Button, Cancel_Button  : JButton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Done : boolean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 : Row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sheet : Sheet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UI : UIManager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navy : Color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message : Font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fis : FileInputStream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workbook : XSSFWorkbook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fos : FileOutputStream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746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Register_Todolist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(final String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Subject_Name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 : void</a:t>
                      </a:r>
                    </a:p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67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B0B04C5-1818-4269-A82E-38A9BA517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SHORTSTORMERS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AA4F31-35BD-496F-8A76-03EA37053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55710"/>
              </p:ext>
            </p:extLst>
          </p:nvPr>
        </p:nvGraphicFramePr>
        <p:xfrm>
          <a:off x="685317" y="1177443"/>
          <a:ext cx="7773365" cy="4952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3365">
                  <a:extLst>
                    <a:ext uri="{9D8B030D-6E8A-4147-A177-3AD203B41FA5}">
                      <a16:colId xmlns:a16="http://schemas.microsoft.com/office/drawing/2014/main" val="2448210374"/>
                    </a:ext>
                  </a:extLst>
                </a:gridCol>
              </a:tblGrid>
              <a:tr h="30821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Hide_render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46623"/>
                  </a:ext>
                </a:extLst>
              </a:tr>
              <a:tr h="3383074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value : Object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isSelected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boolean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hasFocus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: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boolean</a:t>
                      </a:r>
                      <a:endParaRPr lang="en-U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row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column : 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cell : Component</a:t>
                      </a:r>
                      <a:endParaRPr lang="es-ES" altLang="ko-KR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12134"/>
                  </a:ext>
                </a:extLst>
              </a:tr>
              <a:tr h="1260746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+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getTableCellRendererComponent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table, Object value,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boolean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isSelected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boolean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hasFocus</a:t>
                      </a: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int row, int column) :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7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11285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6021</TotalTime>
  <Words>1527</Words>
  <Application>Microsoft Office PowerPoint</Application>
  <PresentationFormat>화면 슬라이드 쇼(4:3)</PresentationFormat>
  <Paragraphs>266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HY울릉도B</vt:lpstr>
      <vt:lpstr>HY울릉도M</vt:lpstr>
      <vt:lpstr>HY헤드라인M</vt:lpstr>
      <vt:lpstr>굴림</vt:lpstr>
      <vt:lpstr>Malgun Gothic</vt:lpstr>
      <vt:lpstr>Malgun Gothic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임명진</cp:lastModifiedBy>
  <cp:revision>539</cp:revision>
  <cp:lastPrinted>2001-07-23T08:42:52Z</cp:lastPrinted>
  <dcterms:created xsi:type="dcterms:W3CDTF">2011-02-22T01:37:12Z</dcterms:created>
  <dcterms:modified xsi:type="dcterms:W3CDTF">2018-05-25T18:17:00Z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