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90" y="7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00400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827" y="4372844"/>
            <a:ext cx="29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조 </a:t>
            </a:r>
            <a:r>
              <a:rPr lang="en-US" altLang="ko-KR" sz="2000" dirty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15709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HowMany_Check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Stirng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Restore_Butoon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Delete_Button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Attribute_Label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TodoList_TextArea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JTextArea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TodoList_Scroll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Subject_CheckBox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JCheckBox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delete()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restore()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Boolean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4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A255A-7F04-465E-B976-607000BA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C387FD-236D-4677-BBCC-B0BE751D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12509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Stirng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Attribute_Label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TodoList_TextArea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JTextArea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TodoList_Scroll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void 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0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2FF2E0-350D-40F2-98C3-88420A2D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A16AB-5DAD-49F1-8C60-B2400701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2" y="1016639"/>
            <a:ext cx="7565108" cy="5328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02416-3344-4A1E-9303-13C0B03CD143}"/>
              </a:ext>
            </a:extLst>
          </p:cNvPr>
          <p:cNvSpPr txBox="1"/>
          <p:nvPr/>
        </p:nvSpPr>
        <p:spPr>
          <a:xfrm>
            <a:off x="306070" y="103921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diamgram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68096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17741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PW : String</a:t>
                      </a:r>
                    </a:p>
                    <a:p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Login_Label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Pw_Label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Pw_Text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Login_Button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Login()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34336"/>
              </p:ext>
            </p:extLst>
          </p:nvPr>
        </p:nvGraphicFramePr>
        <p:xfrm>
          <a:off x="838200" y="1066799"/>
          <a:ext cx="7556500" cy="4893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Mainpage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HowMany_Check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Subject[] : 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Id_Label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Delete_Button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TrashCan_Button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Attribute_Label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Subject_TextArea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JTextArea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Subject_Scroll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Subject_CheckBox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JCheckBox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Mainpage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ShowSubject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deleteSubject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Boolean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86391"/>
              </p:ext>
            </p:extLst>
          </p:nvPr>
        </p:nvGraphicFramePr>
        <p:xfrm>
          <a:off x="838200" y="1066799"/>
          <a:ext cx="7556500" cy="4893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Stirng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 : Boolean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HowMany_Check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Delete_Button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Deadline_Button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TodoList_TextArea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JTextArea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TodoList_Scroll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Subject_CheckBox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JCheckBox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  <a:b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deleteTodo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Boolean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75768"/>
              </p:ext>
            </p:extLst>
          </p:nvPr>
        </p:nvGraphicFramePr>
        <p:xfrm>
          <a:off x="838200" y="1066799"/>
          <a:ext cx="7556500" cy="486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Register_Subject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Cancle_Button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28">
                <a:tc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Register_Subject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Register()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Boolean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7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4275"/>
              </p:ext>
            </p:extLst>
          </p:nvPr>
        </p:nvGraphicFramePr>
        <p:xfrm>
          <a:off x="838200" y="1066799"/>
          <a:ext cx="7556500" cy="486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Change_Subject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Cancle_Button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28">
                <a:tc gridSpan="2"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Change_Subject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change()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54245"/>
              </p:ext>
            </p:extLst>
          </p:nvPr>
        </p:nvGraphicFramePr>
        <p:xfrm>
          <a:off x="838200" y="1066799"/>
          <a:ext cx="7556500" cy="5300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5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Stirng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Cancle_Button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Deadline_Label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IsDone_Label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Import_Check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JCheckBox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register()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9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1364"/>
              </p:ext>
            </p:extLst>
          </p:nvPr>
        </p:nvGraphicFramePr>
        <p:xfrm>
          <a:off x="838200" y="1066800"/>
          <a:ext cx="7556500" cy="5181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4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935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Stirng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-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Reg_Butoon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Cancle_Button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Deadline_Label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IsDone_Label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Import_Check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JCheckBox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6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Change()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error()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46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5755</TotalTime>
  <Words>1065</Words>
  <Application>Microsoft Office PowerPoint</Application>
  <PresentationFormat>화면 슬라이드 쇼(4:3)</PresentationFormat>
  <Paragraphs>240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임명진</cp:lastModifiedBy>
  <cp:revision>523</cp:revision>
  <cp:lastPrinted>2001-07-23T08:42:52Z</cp:lastPrinted>
  <dcterms:created xsi:type="dcterms:W3CDTF">2011-02-22T01:37:12Z</dcterms:created>
  <dcterms:modified xsi:type="dcterms:W3CDTF">2018-05-04T06:55:26Z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