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5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746" userDrawn="1">
          <p15:clr>
            <a:srgbClr val="A4A3A4"/>
          </p15:clr>
        </p15:guide>
        <p15:guide id="4" orient="horz" pos="158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1179" userDrawn="1">
          <p15:clr>
            <a:srgbClr val="A4A3A4"/>
          </p15:clr>
        </p15:guide>
        <p15:guide id="7" orient="horz" pos="1474" userDrawn="1">
          <p15:clr>
            <a:srgbClr val="A4A3A4"/>
          </p15:clr>
        </p15:guide>
        <p15:guide id="8" orient="horz" pos="5647" userDrawn="1">
          <p15:clr>
            <a:srgbClr val="A4A3A4"/>
          </p15:clr>
        </p15:guide>
        <p15:guide id="9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72" y="90"/>
      </p:cViewPr>
      <p:guideLst>
        <p:guide orient="horz" pos="4785"/>
        <p:guide pos="2160"/>
        <p:guide orient="horz" pos="1746"/>
        <p:guide orient="horz" pos="158"/>
        <p:guide orient="horz" pos="748"/>
        <p:guide orient="horz" pos="1179"/>
        <p:guide orient="horz" pos="1474"/>
        <p:guide orient="horz" pos="5647"/>
        <p:guide pos="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7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466B-FB2B-4E28-8084-819AFF1848C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4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524405"/>
            <a:ext cx="5915025" cy="55706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 err="1" smtClean="0"/>
              <a:t>멘토링</a:t>
            </a:r>
            <a:r>
              <a:rPr lang="ko-KR" altLang="en-US" sz="3200" b="1" dirty="0" smtClean="0"/>
              <a:t> 일지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5" y="349861"/>
            <a:ext cx="1404000" cy="818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8548" y="7948208"/>
            <a:ext cx="162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소속 </a:t>
            </a:r>
            <a:r>
              <a:rPr lang="en-US" altLang="ko-KR" dirty="0" smtClean="0"/>
              <a:t>: B1D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이강호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00" y="3723421"/>
            <a:ext cx="50256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0590"/>
              </p:ext>
            </p:extLst>
          </p:nvPr>
        </p:nvGraphicFramePr>
        <p:xfrm>
          <a:off x="197070" y="241710"/>
          <a:ext cx="6466490" cy="872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58"/>
                <a:gridCol w="1303283"/>
                <a:gridCol w="1303283"/>
                <a:gridCol w="1303283"/>
                <a:gridCol w="1303283"/>
              </a:tblGrid>
              <a:tr h="94163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 교육일지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3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구분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본부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팀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성명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SMB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B1D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이강호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20.9.23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멘토확인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1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주제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16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업무 내용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오늘 하루를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 마치며</a:t>
                      </a:r>
                      <a:r>
                        <a:rPr lang="en-US" altLang="ko-KR" sz="1100" b="1" dirty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spcBef>
                          <a:spcPts val="200"/>
                        </a:spcBef>
                      </a:pP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77" y="370142"/>
            <a:ext cx="1152000" cy="6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29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멘토링 일지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2020-09-16T01:18:29Z</dcterms:created>
  <dcterms:modified xsi:type="dcterms:W3CDTF">2020-09-24T00:48:42Z</dcterms:modified>
</cp:coreProperties>
</file>