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0" r:id="rId4"/>
    <p:sldId id="259" r:id="rId5"/>
    <p:sldId id="264" r:id="rId6"/>
    <p:sldId id="263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48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9E07-F3F7-40D0-B303-769F5BB0632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rgbClr val="404040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8A050-59BB-4A9F-8BE7-534D5497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2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8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4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9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2451-0CA3-4790-96E5-5A27B1DD117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0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1.5.114/km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12-01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2995" y="3334304"/>
            <a:ext cx="5844128" cy="259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1.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프로그램 설치 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</a:p>
          <a:p>
            <a:endParaRPr lang="en-US" altLang="ko-KR" sz="28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MS-SQL 2017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SQL Server Management Studio 2018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>
              <a:buAutoNum type="arabicPeriod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91200" y="3093140"/>
            <a:ext cx="5806440" cy="2411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2.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결재 문서 작성 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</a:p>
          <a:p>
            <a:endParaRPr lang="en-US" altLang="ko-KR" sz="28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SSL-VPN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결재 문서 작성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법인카드 발급 신청서 작성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3334304"/>
            <a:ext cx="5844128" cy="2206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3.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기타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</a:p>
          <a:p>
            <a:endParaRPr lang="en-US" altLang="ko-KR" sz="28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사원증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사진 촬영 및 대표님 면담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 배정 및 자리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세팅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27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3771" y="1192468"/>
            <a:ext cx="4349577" cy="4252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1.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프로그램 설치 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CDSpace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Visual Studio 2005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Visual Studio 2013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SourceAnywhere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윈도우 검색에서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mstsc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선배 컴퓨터와 원격 접속을 통해 해당 설치 파일들을 전달받을 수 있음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43348" y="1260387"/>
            <a:ext cx="7250944" cy="4490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2.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전화상담 주의사항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전화 응답 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정성을 다하겠습니다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 고동욱 매니저입니다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.”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부재중인 자리에 전화가 왔을 경우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당겨받기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기능을 사용해 대신 받기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b1help.woongjin.com (Help Site)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이슈를 남겨달라고 요청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혹은 관련 내용을 메모해두었다가 컨설턴트에게 전달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 사용중인 직원의 전화를 대신 받은 경우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번호를 직접 알려주기보다는 연락을 드린다고 말하고 대신 전달하기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고객과의 전화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통화시에는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고객의 감정이 상하지 않게 배려해서 말하며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회사 대 회사의 비즈니스 전화임을 염두에 두고 통화하기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36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9029" y="4390766"/>
            <a:ext cx="4736756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3. EZHELP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관련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아이디는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wjams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*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아이디가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사용중일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경우 숫자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1~7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까지 붙여가면서 사용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EX)wjams1, wjams3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비밀번호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ams1234</a:t>
            </a:r>
          </a:p>
          <a:p>
            <a:pPr marL="457200" indent="-457200" algn="l">
              <a:lnSpc>
                <a:spcPct val="150000"/>
              </a:lnSpc>
              <a:buFontTx/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이렇게 로그인해서 고객사의 서버를 원격으로 서비스 가능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93493" y="3410465"/>
            <a:ext cx="6128950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4. KMS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접속 방법 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</a:t>
            </a:r>
          </a:p>
          <a:p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SVPN OTP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로그인 후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2"/>
              </a:rPr>
              <a:t>http://10.101.5.114/kms/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접속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도구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호환성 보기 설정에서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웹사이트 추가 후 닫기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본인 이름 입력한 후 관련 정보 열람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특히 개발 방법론에서 다양한 소스 자료들을 참고하면 유용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3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1276" y="5019089"/>
            <a:ext cx="11178744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5. </a:t>
            </a:r>
            <a:r>
              <a:rPr lang="en-US" altLang="ko-KR" sz="2400" dirty="0" err="1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SourceAnywhere</a:t>
            </a:r>
          </a:p>
          <a:p>
            <a:pPr algn="l"/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SAWPRO4.2.3 Client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클릭해 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Server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203.251.183.160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입력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pPr marL="457200" indent="-4572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Port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8877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입력해서 접속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추후 사용자 아이디 발급 예정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SourceAnywhere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통해서 진행했던 프로젝트들의 소스코드 및 산출물들의 형상관리 및 참조 가능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 순서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</a:p>
          <a:p>
            <a:pPr marL="342900" indent="-3429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파일을 최신 상태로 먼저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내려받기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한다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충돌을 피하기 위해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342900" indent="-3429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작업을 시작할 파일에서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엔터나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스페이스 등을 쳐서 자물쇠가 걸려 있는 파일의 자물쇠를 풀어 체크 표시로 변경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(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상태에서는 다른 사용자는 수정이 불가능하다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3.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수정이 끝나면 체크인을 눌러서 변경사항을 서버에 업데이트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수정을 취소하고 싶을 경우에는 체크인 취소 기능을 활용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4185" y="3273533"/>
            <a:ext cx="11178744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5-2. Source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코드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관련 개념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AddonBase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WJ_COMM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Add-on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필수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EX) CFL.COMMON_MESSAGE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나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CFL.GetValue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AddonBase.dll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관리됨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Add-on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해당버전의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SAP UI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및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 API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참조하기 때문에 해당 버전에 맞는 개발 환경을 갖춰야 함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Add 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크게 두 가지로 분류 가능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1.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모든 </a:t>
            </a:r>
            <a:r>
              <a:rPr lang="ko-KR" altLang="en-US" sz="2000" dirty="0" err="1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고객사에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공통적인 </a:t>
            </a:r>
            <a:r>
              <a:rPr lang="en-US" altLang="ko-KR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WJ_FIXXXX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같은 핵심 모듈</a:t>
            </a:r>
            <a:endParaRPr lang="en-US" altLang="ko-KR" sz="2000" dirty="0" smtClean="0">
              <a:solidFill>
                <a:srgbClr val="FFC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800" dirty="0" smtClean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특징 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이미 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DLL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컴파일 되어 있기 때문에 수정이 불가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(VB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파일이 없음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.)</a:t>
            </a:r>
          </a:p>
          <a:p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다만 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SRF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나 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MNU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해당하는 화면 추가 필요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endParaRPr lang="en-US" altLang="ko-KR" sz="2000" dirty="0" smtClean="0">
              <a:solidFill>
                <a:srgbClr val="00B0F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2.</a:t>
            </a:r>
            <a:r>
              <a:rPr lang="ko-KR" altLang="en-US" sz="2000" dirty="0" err="1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사이트별로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제작되는 </a:t>
            </a:r>
            <a:r>
              <a:rPr lang="en-US" altLang="ko-KR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WJ_FIXXXX_LMS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같은 </a:t>
            </a:r>
            <a:r>
              <a:rPr lang="ko-KR" altLang="en-US" sz="2000" dirty="0" err="1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고객사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전용 화면</a:t>
            </a:r>
            <a:endParaRPr lang="en-US" altLang="ko-KR" sz="2000" dirty="0" smtClean="0">
              <a:solidFill>
                <a:srgbClr val="FFC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특징 </a:t>
            </a:r>
            <a:r>
              <a:rPr lang="en-US" altLang="ko-KR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사이트 별로 제작하는 화면이기 때문에 수정 자유로움</a:t>
            </a:r>
            <a:r>
              <a:rPr lang="en-US" altLang="ko-KR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 </a:t>
            </a:r>
            <a:r>
              <a:rPr lang="ko-KR" altLang="en-US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대부분의 업무가 이 화면 개발</a:t>
            </a:r>
            <a:r>
              <a:rPr lang="en-US" altLang="ko-KR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457200" indent="-4572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50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7795" y="4258960"/>
            <a:ext cx="11005751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6. </a:t>
            </a:r>
            <a:r>
              <a:rPr lang="en-US" altLang="ko-KR" sz="2400" dirty="0" err="1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DBMaker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메이커를 통해 테이블 생성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 생성 및 데이터베이스 스키마의 형상관리 등이 가능하다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현재 로컬에 저장되어 있는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DBMaker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접속한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차이점을 비교해서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현재 로컬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그 변수가 없다면 </a:t>
            </a:r>
            <a:r>
              <a:rPr lang="ko-KR" altLang="en-US" sz="1800" dirty="0" smtClean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붉은색</a:t>
            </a:r>
            <a:r>
              <a:rPr lang="en-US" altLang="ko-KR" sz="1800" dirty="0" smtClean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변수는 있는데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자료형이나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길이가 다르다면 </a:t>
            </a:r>
            <a:r>
              <a:rPr lang="ko-KR" altLang="en-US" sz="1800" dirty="0" smtClean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파란색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모든 조건이 일치한다면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검정색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으로 출력된다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Table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SP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Function, NOTI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및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UDO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 등 다양한 기능을 사용 가능하다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주의점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테이블 등을 추가할 경우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스크립팅으로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생성하지 말고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DI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생성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해야 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pPr algn="l"/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SAP DI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사용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정보와 연관된 정보들도 </a:t>
            </a:r>
            <a:r>
              <a:rPr lang="ko-KR" altLang="en-US" sz="2000" dirty="0" smtClean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자동으로 변경</a:t>
            </a:r>
            <a:endParaRPr lang="en-US" altLang="ko-KR" sz="2000" dirty="0" smtClean="0">
              <a:solidFill>
                <a:srgbClr val="00B0F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스크립팅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사용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자료만 변경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따라서 </a:t>
            </a:r>
            <a:r>
              <a:rPr lang="ko-KR" altLang="en-US" sz="2000" u="sng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항상 </a:t>
            </a:r>
            <a:r>
              <a:rPr lang="en-US" altLang="ko-KR" sz="2000" u="sng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DI</a:t>
            </a:r>
            <a:r>
              <a:rPr lang="ko-KR" altLang="en-US" sz="2000" u="sng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활용해서 자료를 생성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해야 함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4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30661" y="4242485"/>
            <a:ext cx="11005751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6-2. Notification</a:t>
            </a:r>
          </a:p>
          <a:p>
            <a:pPr algn="l"/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PostTransaction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Notification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Transaction Notification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두 종류가 있는데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중 대부분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Transaction Notification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사용함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주로 사용자의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입력값을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검증할 때 사용한다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노티의 경우에도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 모든 사이트에서 공통적으로 사용하는 노티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특정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고객사에만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사용되는 노티로 구분되어진다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SAP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문서를 생성할 때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Error code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-1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나오는 경우 대부분 이 노티를 거쳐서 출력되는 에러임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노티의 장점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Add-On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붙이지 않은 상태에서도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단에서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Validation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검증이 가능하며 코드를 수정하지 않고도 유지보수가 가능함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너무 과하게 사용시 성능 저하가 일어날 수 있음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노티의 원리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ObjectType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(EX: 17, 55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TransactionType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(EX:A(Add), U(Update)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if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문으로 체크하여 해당 상황에 맞는 처리를 함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8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644713" y="1615121"/>
            <a:ext cx="4250723" cy="19600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7. E-mail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서명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2400" dirty="0" err="1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메일 설정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서명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빠른답장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탭에 들어가서 서명을 설정할 수 있다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서명 수정을 하고 난 후에 라디오 버튼을 눌러서 저장하면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메일을 쓸 때 하단에 자동으로 서명이 생성된다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3" y="1483316"/>
            <a:ext cx="7218826" cy="3467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55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623222" y="3272830"/>
            <a:ext cx="5173363" cy="19600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8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연차 신청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2400" dirty="0" err="1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전자결재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연차변경신청서를 통해 연차를 신청 가능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1.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결재선 표시 버튼을 누르면 해당 문서의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결재 범위를 확인 가능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연차를 신청하는 경우에는 참조자 지정에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같이 프로젝트를 진행중인 인원들을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참조에 추가하는 것을 권장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권장사항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고객사의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월결산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기간인 월말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~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월초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주간과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1,4,7,10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 부가세 납부기간은 가급적 피해서 연차를 사용하는 것이 좋다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연차를 사용하기 전에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같이 일하는 동료에게 미리 알리는 것이 좋다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8" y="1615121"/>
            <a:ext cx="6098832" cy="36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754</Words>
  <Application>Microsoft Office PowerPoint</Application>
  <PresentationFormat>와이드스크린</PresentationFormat>
  <Paragraphs>126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CJK KR Black</vt:lpstr>
      <vt:lpstr>Noto Sans CJK KR Medium</vt:lpstr>
      <vt:lpstr>맑은 고딕</vt:lpstr>
      <vt:lpstr>Arial</vt:lpstr>
      <vt:lpstr>Office 테마</vt:lpstr>
      <vt:lpstr>고동욱  : 12-01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고동욱  : 12-01 업무내용 정리 - 웅진</dc:title>
  <dc:creator>77106244</dc:creator>
  <cp:lastModifiedBy>77106244</cp:lastModifiedBy>
  <cp:revision>28</cp:revision>
  <dcterms:created xsi:type="dcterms:W3CDTF">2020-12-02T07:05:18Z</dcterms:created>
  <dcterms:modified xsi:type="dcterms:W3CDTF">2020-12-02T09:04:29Z</dcterms:modified>
</cp:coreProperties>
</file>