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1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6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0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7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9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8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7466B-FB2B-4E28-8084-819AFF1848C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06B1-7AC3-465C-A391-6ABC412BC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4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22618"/>
              </p:ext>
            </p:extLst>
          </p:nvPr>
        </p:nvGraphicFramePr>
        <p:xfrm>
          <a:off x="197070" y="241710"/>
          <a:ext cx="6466490" cy="867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358"/>
                <a:gridCol w="1303283"/>
                <a:gridCol w="1303283"/>
                <a:gridCol w="1303283"/>
                <a:gridCol w="1303283"/>
              </a:tblGrid>
              <a:tr h="809826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 교육일지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3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구분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본부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팀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성명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작성일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SMB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20.9.23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멘토확인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주제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업무 내용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오늘 하루를</a:t>
                      </a:r>
                      <a:endParaRPr lang="en-US" altLang="ko-KR" sz="1100" b="1" smtClean="0"/>
                    </a:p>
                    <a:p>
                      <a:pPr algn="ctr" latinLnBrk="1"/>
                      <a:r>
                        <a:rPr lang="ko-KR" altLang="en-US" sz="1100" b="1" smtClean="0"/>
                        <a:t> 마치며</a:t>
                      </a:r>
                      <a:r>
                        <a:rPr lang="en-US" altLang="ko-KR" sz="1100" b="1" smtClean="0"/>
                        <a:t>.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30" y="331200"/>
            <a:ext cx="1062990" cy="6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1759</TotalTime>
  <Words>19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</cp:revision>
  <dcterms:created xsi:type="dcterms:W3CDTF">2020-09-16T01:18:29Z</dcterms:created>
  <dcterms:modified xsi:type="dcterms:W3CDTF">2020-09-23T00:33:35Z</dcterms:modified>
</cp:coreProperties>
</file>