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제목 및 부제">
    <p:bg>
      <p:bgPr>
        <a:solidFill>
          <a:srgbClr val="222222"/>
        </a:solidFill>
      </p:bgPr>
    </p:bg>
    <p:spTree>
      <p:nvGrpSpPr>
        <p:cNvPr id="1" name=""/>
        <p:cNvGrpSpPr/>
        <p:nvPr/>
      </p:nvGrpSpPr>
      <p:grpSpPr>
        <a:xfrm>
          <a:off x="0" y="0"/>
          <a:ext cx="0" cy="0"/>
          <a:chOff x="0" y="0"/>
          <a:chExt cx="0" cy="0"/>
        </a:xfrm>
      </p:grpSpPr>
      <p:sp>
        <p:nvSpPr>
          <p:cNvPr id="12" name="선"/>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Apple SD 산돌고딕 Neo 일반체"/>
                <a:ea typeface="Apple SD 산돌고딕 Neo 일반체"/>
                <a:cs typeface="Apple SD 산돌고딕 Neo 일반체"/>
                <a:sym typeface="Apple SD 산돌고딕 Neo 일반체"/>
              </a:defRPr>
            </a:pPr>
          </a:p>
        </p:txBody>
      </p:sp>
      <p:sp>
        <p:nvSpPr>
          <p:cNvPr id="13" name="제목 텍스트"/>
          <p:cNvSpPr txBox="1"/>
          <p:nvPr>
            <p:ph type="title"/>
          </p:nvPr>
        </p:nvSpPr>
        <p:spPr>
          <a:xfrm>
            <a:off x="406400" y="6426200"/>
            <a:ext cx="12192000" cy="2705100"/>
          </a:xfrm>
          <a:prstGeom prst="rect">
            <a:avLst/>
          </a:prstGeom>
        </p:spPr>
        <p:txBody>
          <a:bodyPr/>
          <a:lstStyle>
            <a:lvl1pPr>
              <a:spcBef>
                <a:spcPts val="0"/>
              </a:spcBef>
              <a:defRPr sz="17000"/>
            </a:lvl1pPr>
          </a:lstStyle>
          <a:p>
            <a:pPr/>
            <a:r>
              <a:t>제목 텍스트</a:t>
            </a:r>
          </a:p>
        </p:txBody>
      </p:sp>
      <p:sp>
        <p:nvSpPr>
          <p:cNvPr id="14" name="본문 첫 번째 줄…"/>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5" name="슬라이드 번호"/>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구분점">
    <p:bg>
      <p:bgPr>
        <a:solidFill>
          <a:srgbClr val="222222"/>
        </a:solidFill>
      </p:bgPr>
    </p:bg>
    <p:spTree>
      <p:nvGrpSpPr>
        <p:cNvPr id="1" name=""/>
        <p:cNvGrpSpPr/>
        <p:nvPr/>
      </p:nvGrpSpPr>
      <p:grpSpPr>
        <a:xfrm>
          <a:off x="0" y="0"/>
          <a:ext cx="0" cy="0"/>
          <a:chOff x="0" y="0"/>
          <a:chExt cx="0" cy="0"/>
        </a:xfrm>
      </p:grpSpPr>
      <p:sp>
        <p:nvSpPr>
          <p:cNvPr id="102" name="텍스트"/>
          <p:cNvSpPr txBox="1"/>
          <p:nvPr>
            <p:ph type="body" sz="quarter" idx="13"/>
          </p:nvPr>
        </p:nvSpPr>
        <p:spPr>
          <a:xfrm>
            <a:off x="406400" y="444499"/>
            <a:ext cx="11176000" cy="469901"/>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텍스트</a:t>
            </a:r>
          </a:p>
        </p:txBody>
      </p:sp>
      <p:sp>
        <p:nvSpPr>
          <p:cNvPr id="103" name="본문 첫 번째 줄…"/>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사진 - 3장">
    <p:bg>
      <p:bgPr>
        <a:solidFill>
          <a:srgbClr val="222222"/>
        </a:solidFill>
      </p:bgPr>
    </p:bg>
    <p:spTree>
      <p:nvGrpSpPr>
        <p:cNvPr id="1" name=""/>
        <p:cNvGrpSpPr/>
        <p:nvPr/>
      </p:nvGrpSpPr>
      <p:grpSpPr>
        <a:xfrm>
          <a:off x="0" y="0"/>
          <a:ext cx="0" cy="0"/>
          <a:chOff x="0" y="0"/>
          <a:chExt cx="0" cy="0"/>
        </a:xfrm>
      </p:grpSpPr>
      <p:sp>
        <p:nvSpPr>
          <p:cNvPr id="111" name="이미지"/>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이미지"/>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이미지"/>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인용">
    <p:bg>
      <p:bgPr>
        <a:solidFill>
          <a:srgbClr val="222222"/>
        </a:solidFill>
      </p:bgPr>
    </p:bg>
    <p:spTree>
      <p:nvGrpSpPr>
        <p:cNvPr id="1" name=""/>
        <p:cNvGrpSpPr/>
        <p:nvPr/>
      </p:nvGrpSpPr>
      <p:grpSpPr>
        <a:xfrm>
          <a:off x="0" y="0"/>
          <a:ext cx="0" cy="0"/>
          <a:chOff x="0" y="0"/>
          <a:chExt cx="0" cy="0"/>
        </a:xfrm>
      </p:grpSpPr>
      <p:sp>
        <p:nvSpPr>
          <p:cNvPr id="121" name="설명 풍선"/>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Apple SD 산돌고딕 Neo 볼드체"/>
              </a:defRPr>
            </a:pPr>
          </a:p>
        </p:txBody>
      </p:sp>
      <p:sp>
        <p:nvSpPr>
          <p:cNvPr id="122" name="여기에 인용을 입력하십시오."/>
          <p:cNvSpPr txBox="1"/>
          <p:nvPr>
            <p:ph type="body" sz="half" idx="13"/>
          </p:nvPr>
        </p:nvSpPr>
        <p:spPr>
          <a:xfrm>
            <a:off x="889000" y="2908300"/>
            <a:ext cx="11226800" cy="2684781"/>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Apple SD 산돌고딕 Neo 볼드체"/>
              </a:defRPr>
            </a:lvl1pPr>
          </a:lstStyle>
          <a:p>
            <a:pPr/>
            <a:r>
              <a:t>여기에 인용을 입력하십시오.</a:t>
            </a:r>
          </a:p>
        </p:txBody>
      </p:sp>
      <p:sp>
        <p:nvSpPr>
          <p:cNvPr id="123" name="Johnny Appleseed"/>
          <p:cNvSpPr txBox="1"/>
          <p:nvPr>
            <p:ph type="body" sz="quarter" idx="14"/>
          </p:nvPr>
        </p:nvSpPr>
        <p:spPr>
          <a:xfrm>
            <a:off x="406400" y="7789333"/>
            <a:ext cx="12192000" cy="1016001"/>
          </a:xfrm>
          <a:prstGeom prst="rect">
            <a:avLst/>
          </a:prstGeom>
        </p:spPr>
        <p:txBody>
          <a:bodyPr>
            <a:spAutoFit/>
          </a:bodyPr>
          <a:lstStyle>
            <a:lvl1pPr marL="0" indent="0" algn="r">
              <a:lnSpc>
                <a:spcPct val="80000"/>
              </a:lnSpc>
              <a:spcBef>
                <a:spcPts val="0"/>
              </a:spcBef>
              <a:buClrTx/>
              <a:buSzTx/>
              <a:buFontTx/>
              <a:buNone/>
              <a:defRPr sz="6000">
                <a:latin typeface="Apple SD 산돌고딕 Neo 일반체"/>
                <a:ea typeface="Apple SD 산돌고딕 Neo 일반체"/>
                <a:cs typeface="Apple SD 산돌고딕 Neo 일반체"/>
                <a:sym typeface="Apple SD 산돌고딕 Neo 일반체"/>
              </a:defRPr>
            </a:lvl1pPr>
          </a:lstStyle>
          <a:p>
            <a:pPr/>
            <a:r>
              <a:t>Johnny Appleseed</a:t>
            </a:r>
          </a:p>
        </p:txBody>
      </p:sp>
      <p:sp>
        <p:nvSpPr>
          <p:cNvPr id="124" name="텍스트"/>
          <p:cNvSpPr txBox="1"/>
          <p:nvPr>
            <p:ph type="body" sz="quarter" idx="15"/>
          </p:nvPr>
        </p:nvSpPr>
        <p:spPr>
          <a:xfrm>
            <a:off x="406400" y="444499"/>
            <a:ext cx="11176000" cy="469901"/>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텍스트</a:t>
            </a:r>
          </a:p>
        </p:txBody>
      </p:sp>
      <p:sp>
        <p:nvSpPr>
          <p:cNvPr id="12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인용 대체">
    <p:bg>
      <p:bgPr>
        <a:solidFill>
          <a:schemeClr val="accent1"/>
        </a:solidFill>
      </p:bgPr>
    </p:bg>
    <p:spTree>
      <p:nvGrpSpPr>
        <p:cNvPr id="1" name=""/>
        <p:cNvGrpSpPr/>
        <p:nvPr/>
      </p:nvGrpSpPr>
      <p:grpSpPr>
        <a:xfrm>
          <a:off x="0" y="0"/>
          <a:ext cx="0" cy="0"/>
          <a:chOff x="0" y="0"/>
          <a:chExt cx="0" cy="0"/>
        </a:xfrm>
      </p:grpSpPr>
      <p:sp>
        <p:nvSpPr>
          <p:cNvPr id="132" name="여기에 인용을 입력하십시오."/>
          <p:cNvSpPr txBox="1"/>
          <p:nvPr>
            <p:ph type="body" sz="quarter" idx="13"/>
          </p:nvPr>
        </p:nvSpPr>
        <p:spPr>
          <a:xfrm>
            <a:off x="5892800" y="2641600"/>
            <a:ext cx="6705600" cy="2684781"/>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Apple SD 산돌고딕 Neo 볼드체"/>
              </a:defRPr>
            </a:lvl1pPr>
          </a:lstStyle>
          <a:p>
            <a:pPr/>
            <a:r>
              <a:t>여기에 인용을 입력하십시오.</a:t>
            </a:r>
          </a:p>
        </p:txBody>
      </p:sp>
      <p:sp>
        <p:nvSpPr>
          <p:cNvPr id="133" name="이미지"/>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13133"/>
            <a:ext cx="6705600" cy="1016001"/>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Apple SD 산돌고딕 Neo 볼드체"/>
              </a:defRPr>
            </a:lvl1pPr>
          </a:lstStyle>
          <a:p>
            <a:pPr/>
            <a:r>
              <a:t>Johnny Appleseed</a:t>
            </a:r>
          </a:p>
        </p:txBody>
      </p:sp>
      <p:sp>
        <p:nvSpPr>
          <p:cNvPr id="13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사진">
    <p:bg>
      <p:bgPr>
        <a:solidFill>
          <a:srgbClr val="222222"/>
        </a:solidFill>
      </p:bgPr>
    </p:bg>
    <p:spTree>
      <p:nvGrpSpPr>
        <p:cNvPr id="1" name=""/>
        <p:cNvGrpSpPr/>
        <p:nvPr/>
      </p:nvGrpSpPr>
      <p:grpSpPr>
        <a:xfrm>
          <a:off x="0" y="0"/>
          <a:ext cx="0" cy="0"/>
          <a:chOff x="0" y="0"/>
          <a:chExt cx="0" cy="0"/>
        </a:xfrm>
      </p:grpSpPr>
      <p:sp>
        <p:nvSpPr>
          <p:cNvPr id="142" name="이미지"/>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비어 있음">
    <p:bg>
      <p:bgPr>
        <a:solidFill>
          <a:srgbClr val="222222"/>
        </a:solidFill>
      </p:bgPr>
    </p:bg>
    <p:spTree>
      <p:nvGrpSpPr>
        <p:cNvPr id="1" name=""/>
        <p:cNvGrpSpPr/>
        <p:nvPr/>
      </p:nvGrpSpPr>
      <p:grpSpPr>
        <a:xfrm>
          <a:off x="0" y="0"/>
          <a:ext cx="0" cy="0"/>
          <a:chOff x="0" y="0"/>
          <a:chExt cx="0" cy="0"/>
        </a:xfrm>
      </p:grpSpPr>
      <p:sp>
        <p:nvSpPr>
          <p:cNvPr id="15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빈 페이지 대체">
    <p:spTree>
      <p:nvGrpSpPr>
        <p:cNvPr id="1" name=""/>
        <p:cNvGrpSpPr/>
        <p:nvPr/>
      </p:nvGrpSpPr>
      <p:grpSpPr>
        <a:xfrm>
          <a:off x="0" y="0"/>
          <a:ext cx="0" cy="0"/>
          <a:chOff x="0" y="0"/>
          <a:chExt cx="0" cy="0"/>
        </a:xfrm>
      </p:grpSpPr>
      <p:sp>
        <p:nvSpPr>
          <p:cNvPr id="15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사진 - 수평">
    <p:bg>
      <p:bgPr>
        <a:solidFill>
          <a:srgbClr val="222222"/>
        </a:solidFill>
      </p:bgPr>
    </p:bg>
    <p:spTree>
      <p:nvGrpSpPr>
        <p:cNvPr id="1" name=""/>
        <p:cNvGrpSpPr/>
        <p:nvPr/>
      </p:nvGrpSpPr>
      <p:grpSpPr>
        <a:xfrm>
          <a:off x="0" y="0"/>
          <a:ext cx="0" cy="0"/>
          <a:chOff x="0" y="0"/>
          <a:chExt cx="0" cy="0"/>
        </a:xfrm>
      </p:grpSpPr>
      <p:sp>
        <p:nvSpPr>
          <p:cNvPr id="22" name="이미지"/>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선"/>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Apple SD 산돌고딕 Neo 일반체"/>
                <a:ea typeface="Apple SD 산돌고딕 Neo 일반체"/>
                <a:cs typeface="Apple SD 산돌고딕 Neo 일반체"/>
                <a:sym typeface="Apple SD 산돌고딕 Neo 일반체"/>
              </a:defRPr>
            </a:pPr>
          </a:p>
        </p:txBody>
      </p:sp>
      <p:sp>
        <p:nvSpPr>
          <p:cNvPr id="24" name="제목 텍스트"/>
          <p:cNvSpPr txBox="1"/>
          <p:nvPr>
            <p:ph type="title"/>
          </p:nvPr>
        </p:nvSpPr>
        <p:spPr>
          <a:xfrm>
            <a:off x="406400" y="6426200"/>
            <a:ext cx="12192000" cy="2705100"/>
          </a:xfrm>
          <a:prstGeom prst="rect">
            <a:avLst/>
          </a:prstGeom>
        </p:spPr>
        <p:txBody>
          <a:bodyPr/>
          <a:lstStyle>
            <a:lvl1pPr>
              <a:spcBef>
                <a:spcPts val="0"/>
              </a:spcBef>
              <a:defRPr sz="17000"/>
            </a:lvl1pPr>
          </a:lstStyle>
          <a:p>
            <a:pPr/>
            <a:r>
              <a:t>제목 텍스트</a:t>
            </a:r>
          </a:p>
        </p:txBody>
      </p:sp>
      <p:sp>
        <p:nvSpPr>
          <p:cNvPr id="25" name="본문 첫 번째 줄…"/>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6" name="슬라이드 번호"/>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제목 및 부제 대체">
    <p:spTree>
      <p:nvGrpSpPr>
        <p:cNvPr id="1" name=""/>
        <p:cNvGrpSpPr/>
        <p:nvPr/>
      </p:nvGrpSpPr>
      <p:grpSpPr>
        <a:xfrm>
          <a:off x="0" y="0"/>
          <a:ext cx="0" cy="0"/>
          <a:chOff x="0" y="0"/>
          <a:chExt cx="0" cy="0"/>
        </a:xfrm>
      </p:grpSpPr>
      <p:sp>
        <p:nvSpPr>
          <p:cNvPr id="33" name="선"/>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Apple SD 산돌고딕 Neo 일반체"/>
                <a:ea typeface="Apple SD 산돌고딕 Neo 일반체"/>
                <a:cs typeface="Apple SD 산돌고딕 Neo 일반체"/>
                <a:sym typeface="Apple SD 산돌고딕 Neo 일반체"/>
              </a:defRPr>
            </a:pPr>
          </a:p>
        </p:txBody>
      </p:sp>
      <p:sp>
        <p:nvSpPr>
          <p:cNvPr id="34" name="제목 텍스트"/>
          <p:cNvSpPr txBox="1"/>
          <p:nvPr>
            <p:ph type="title"/>
          </p:nvPr>
        </p:nvSpPr>
        <p:spPr>
          <a:xfrm>
            <a:off x="406400" y="6426200"/>
            <a:ext cx="12192000" cy="2705100"/>
          </a:xfrm>
          <a:prstGeom prst="rect">
            <a:avLst/>
          </a:prstGeom>
        </p:spPr>
        <p:txBody>
          <a:bodyPr/>
          <a:lstStyle>
            <a:lvl1pPr>
              <a:spcBef>
                <a:spcPts val="0"/>
              </a:spcBef>
              <a:defRPr sz="17000"/>
            </a:lvl1pPr>
          </a:lstStyle>
          <a:p>
            <a:pPr/>
            <a:r>
              <a:t>제목 텍스트</a:t>
            </a:r>
          </a:p>
        </p:txBody>
      </p:sp>
      <p:sp>
        <p:nvSpPr>
          <p:cNvPr id="35" name="본문 첫 번째 줄…"/>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6" name="슬라이드 번호"/>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제목 - 가운데">
    <p:bg>
      <p:bgPr>
        <a:solidFill>
          <a:srgbClr val="222222"/>
        </a:solidFill>
      </p:bgPr>
    </p:bg>
    <p:spTree>
      <p:nvGrpSpPr>
        <p:cNvPr id="1" name=""/>
        <p:cNvGrpSpPr/>
        <p:nvPr/>
      </p:nvGrpSpPr>
      <p:grpSpPr>
        <a:xfrm>
          <a:off x="0" y="0"/>
          <a:ext cx="0" cy="0"/>
          <a:chOff x="0" y="0"/>
          <a:chExt cx="0" cy="0"/>
        </a:xfrm>
      </p:grpSpPr>
      <p:sp>
        <p:nvSpPr>
          <p:cNvPr id="43" name="제목 텍스트"/>
          <p:cNvSpPr txBox="1"/>
          <p:nvPr>
            <p:ph type="title"/>
          </p:nvPr>
        </p:nvSpPr>
        <p:spPr>
          <a:xfrm>
            <a:off x="406400" y="4038600"/>
            <a:ext cx="12192000" cy="4521200"/>
          </a:xfrm>
          <a:prstGeom prst="rect">
            <a:avLst/>
          </a:prstGeom>
        </p:spPr>
        <p:txBody>
          <a:bodyPr/>
          <a:lstStyle>
            <a:lvl1pPr>
              <a:spcBef>
                <a:spcPts val="0"/>
              </a:spcBef>
              <a:defRPr sz="17000"/>
            </a:lvl1pPr>
          </a:lstStyle>
          <a:p>
            <a:pPr/>
            <a:r>
              <a:t>제목 텍스트</a:t>
            </a:r>
          </a:p>
        </p:txBody>
      </p:sp>
      <p:sp>
        <p:nvSpPr>
          <p:cNvPr id="44" name="슬라이드 번호"/>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사진 - 수직">
    <p:bg>
      <p:bgPr>
        <a:solidFill>
          <a:srgbClr val="222222"/>
        </a:solidFill>
      </p:bgPr>
    </p:bg>
    <p:spTree>
      <p:nvGrpSpPr>
        <p:cNvPr id="1" name=""/>
        <p:cNvGrpSpPr/>
        <p:nvPr/>
      </p:nvGrpSpPr>
      <p:grpSpPr>
        <a:xfrm>
          <a:off x="0" y="0"/>
          <a:ext cx="0" cy="0"/>
          <a:chOff x="0" y="0"/>
          <a:chExt cx="0" cy="0"/>
        </a:xfrm>
      </p:grpSpPr>
      <p:sp>
        <p:nvSpPr>
          <p:cNvPr id="51" name="선"/>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Apple SD 산돌고딕 Neo 일반체"/>
                <a:ea typeface="Apple SD 산돌고딕 Neo 일반체"/>
                <a:cs typeface="Apple SD 산돌고딕 Neo 일반체"/>
                <a:sym typeface="Apple SD 산돌고딕 Neo 일반체"/>
              </a:defRPr>
            </a:pPr>
          </a:p>
        </p:txBody>
      </p:sp>
      <p:sp>
        <p:nvSpPr>
          <p:cNvPr id="52" name="이미지"/>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제목 텍스트"/>
          <p:cNvSpPr txBox="1"/>
          <p:nvPr>
            <p:ph type="title"/>
          </p:nvPr>
        </p:nvSpPr>
        <p:spPr>
          <a:xfrm>
            <a:off x="5892800" y="6426200"/>
            <a:ext cx="6705600" cy="2705100"/>
          </a:xfrm>
          <a:prstGeom prst="rect">
            <a:avLst/>
          </a:prstGeom>
        </p:spPr>
        <p:txBody>
          <a:bodyPr/>
          <a:lstStyle>
            <a:lvl1pPr>
              <a:spcBef>
                <a:spcPts val="0"/>
              </a:spcBef>
              <a:defRPr sz="17000"/>
            </a:lvl1pPr>
          </a:lstStyle>
          <a:p>
            <a:pPr/>
            <a:r>
              <a:t>제목 텍스트</a:t>
            </a:r>
          </a:p>
        </p:txBody>
      </p:sp>
      <p:sp>
        <p:nvSpPr>
          <p:cNvPr id="54" name="본문 첫 번째 줄…"/>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5" name="슬라이드 번호"/>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제목 - 상단">
    <p:spTree>
      <p:nvGrpSpPr>
        <p:cNvPr id="1" name=""/>
        <p:cNvGrpSpPr/>
        <p:nvPr/>
      </p:nvGrpSpPr>
      <p:grpSpPr>
        <a:xfrm>
          <a:off x="0" y="0"/>
          <a:ext cx="0" cy="0"/>
          <a:chOff x="0" y="0"/>
          <a:chExt cx="0" cy="0"/>
        </a:xfrm>
      </p:grpSpPr>
      <p:sp>
        <p:nvSpPr>
          <p:cNvPr id="62" name="텍스트"/>
          <p:cNvSpPr txBox="1"/>
          <p:nvPr>
            <p:ph type="body" sz="quarter" idx="13"/>
          </p:nvPr>
        </p:nvSpPr>
        <p:spPr>
          <a:xfrm>
            <a:off x="406400" y="444499"/>
            <a:ext cx="11176000" cy="469901"/>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텍스트</a:t>
            </a:r>
          </a:p>
        </p:txBody>
      </p:sp>
      <p:sp>
        <p:nvSpPr>
          <p:cNvPr id="63" name="제목 텍스트"/>
          <p:cNvSpPr txBox="1"/>
          <p:nvPr>
            <p:ph type="title"/>
          </p:nvPr>
        </p:nvSpPr>
        <p:spPr>
          <a:prstGeom prst="rect">
            <a:avLst/>
          </a:prstGeom>
        </p:spPr>
        <p:txBody>
          <a:bodyPr/>
          <a:lstStyle/>
          <a:p>
            <a:pPr/>
            <a:r>
              <a:t>제목 텍스트</a:t>
            </a:r>
          </a:p>
        </p:txBody>
      </p:sp>
      <p:sp>
        <p:nvSpPr>
          <p:cNvPr id="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제목 및 구분점">
    <p:bg>
      <p:bgPr>
        <a:solidFill>
          <a:srgbClr val="222222"/>
        </a:solidFill>
      </p:bgPr>
    </p:bg>
    <p:spTree>
      <p:nvGrpSpPr>
        <p:cNvPr id="1" name=""/>
        <p:cNvGrpSpPr/>
        <p:nvPr/>
      </p:nvGrpSpPr>
      <p:grpSpPr>
        <a:xfrm>
          <a:off x="0" y="0"/>
          <a:ext cx="0" cy="0"/>
          <a:chOff x="0" y="0"/>
          <a:chExt cx="0" cy="0"/>
        </a:xfrm>
      </p:grpSpPr>
      <p:sp>
        <p:nvSpPr>
          <p:cNvPr id="71" name="텍스트"/>
          <p:cNvSpPr txBox="1"/>
          <p:nvPr>
            <p:ph type="body" sz="quarter" idx="13"/>
          </p:nvPr>
        </p:nvSpPr>
        <p:spPr>
          <a:xfrm>
            <a:off x="406400" y="444499"/>
            <a:ext cx="11176000" cy="469901"/>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텍스트</a:t>
            </a:r>
          </a:p>
        </p:txBody>
      </p:sp>
      <p:sp>
        <p:nvSpPr>
          <p:cNvPr id="72" name="제목 텍스트"/>
          <p:cNvSpPr txBox="1"/>
          <p:nvPr>
            <p:ph type="title"/>
          </p:nvPr>
        </p:nvSpPr>
        <p:spPr>
          <a:prstGeom prst="rect">
            <a:avLst/>
          </a:prstGeom>
        </p:spPr>
        <p:txBody>
          <a:bodyPr/>
          <a:lstStyle/>
          <a:p>
            <a:pPr/>
            <a:r>
              <a:t>제목 텍스트</a:t>
            </a:r>
          </a:p>
        </p:txBody>
      </p:sp>
      <p:sp>
        <p:nvSpPr>
          <p:cNvPr id="73" name="본문 첫 번째 줄…"/>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제목 및 구분점 대체">
    <p:spTree>
      <p:nvGrpSpPr>
        <p:cNvPr id="1" name=""/>
        <p:cNvGrpSpPr/>
        <p:nvPr/>
      </p:nvGrpSpPr>
      <p:grpSpPr>
        <a:xfrm>
          <a:off x="0" y="0"/>
          <a:ext cx="0" cy="0"/>
          <a:chOff x="0" y="0"/>
          <a:chExt cx="0" cy="0"/>
        </a:xfrm>
      </p:grpSpPr>
      <p:sp>
        <p:nvSpPr>
          <p:cNvPr id="81" name="텍스트"/>
          <p:cNvSpPr txBox="1"/>
          <p:nvPr>
            <p:ph type="body" sz="quarter" idx="13"/>
          </p:nvPr>
        </p:nvSpPr>
        <p:spPr>
          <a:xfrm>
            <a:off x="406400" y="444499"/>
            <a:ext cx="11176000" cy="469901"/>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텍스트</a:t>
            </a:r>
          </a:p>
        </p:txBody>
      </p:sp>
      <p:sp>
        <p:nvSpPr>
          <p:cNvPr id="82" name="제목 텍스트"/>
          <p:cNvSpPr txBox="1"/>
          <p:nvPr>
            <p:ph type="title"/>
          </p:nvPr>
        </p:nvSpPr>
        <p:spPr>
          <a:prstGeom prst="rect">
            <a:avLst/>
          </a:prstGeom>
        </p:spPr>
        <p:txBody>
          <a:bodyPr/>
          <a:lstStyle/>
          <a:p>
            <a:pPr/>
            <a:r>
              <a:t>제목 텍스트</a:t>
            </a:r>
          </a:p>
        </p:txBody>
      </p:sp>
      <p:sp>
        <p:nvSpPr>
          <p:cNvPr id="83" name="본문 첫 번째 줄…"/>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제목, 구분점 및 사진">
    <p:bg>
      <p:bgPr>
        <a:solidFill>
          <a:srgbClr val="222222"/>
        </a:solidFill>
      </p:bgPr>
    </p:bg>
    <p:spTree>
      <p:nvGrpSpPr>
        <p:cNvPr id="1" name=""/>
        <p:cNvGrpSpPr/>
        <p:nvPr/>
      </p:nvGrpSpPr>
      <p:grpSpPr>
        <a:xfrm>
          <a:off x="0" y="0"/>
          <a:ext cx="0" cy="0"/>
          <a:chOff x="0" y="0"/>
          <a:chExt cx="0" cy="0"/>
        </a:xfrm>
      </p:grpSpPr>
      <p:sp>
        <p:nvSpPr>
          <p:cNvPr id="91" name="텍스트"/>
          <p:cNvSpPr txBox="1"/>
          <p:nvPr>
            <p:ph type="body" sz="quarter" idx="13"/>
          </p:nvPr>
        </p:nvSpPr>
        <p:spPr>
          <a:xfrm>
            <a:off x="406400" y="444499"/>
            <a:ext cx="11176000" cy="469901"/>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텍스트</a:t>
            </a:r>
          </a:p>
        </p:txBody>
      </p:sp>
      <p:sp>
        <p:nvSpPr>
          <p:cNvPr id="92" name="이미지"/>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제목 텍스트"/>
          <p:cNvSpPr txBox="1"/>
          <p:nvPr>
            <p:ph type="title"/>
          </p:nvPr>
        </p:nvSpPr>
        <p:spPr>
          <a:xfrm>
            <a:off x="406400" y="1536700"/>
            <a:ext cx="6299200" cy="723900"/>
          </a:xfrm>
          <a:prstGeom prst="rect">
            <a:avLst/>
          </a:prstGeom>
        </p:spPr>
        <p:txBody>
          <a:bodyPr/>
          <a:lstStyle/>
          <a:p>
            <a:pPr/>
            <a:r>
              <a:t>제목 텍스트</a:t>
            </a:r>
          </a:p>
        </p:txBody>
      </p:sp>
      <p:sp>
        <p:nvSpPr>
          <p:cNvPr id="94" name="본문 첫 번째 줄…"/>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선"/>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Apple SD 산돌고딕 Neo 일반체"/>
                <a:ea typeface="Apple SD 산돌고딕 Neo 일반체"/>
                <a:cs typeface="Apple SD 산돌고딕 Neo 일반체"/>
                <a:sym typeface="Apple SD 산돌고딕 Neo 일반체"/>
              </a:defRPr>
            </a:pPr>
          </a:p>
        </p:txBody>
      </p:sp>
      <p:sp>
        <p:nvSpPr>
          <p:cNvPr id="3" name="제목 텍스트"/>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제목 텍스트</a:t>
            </a:r>
          </a:p>
        </p:txBody>
      </p:sp>
      <p:sp>
        <p:nvSpPr>
          <p:cNvPr id="4" name="본문 첫 번째 줄…"/>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 name="슬라이드 번호"/>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Apple SD 산돌고딕 Neo 볼드체"/>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Apple SD 산돌고딕 Neo 볼드체"/>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Apple SD 산돌고딕 Neo 볼드체"/>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Apple SD 산돌고딕 Neo 볼드체"/>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Apple SD 산돌고딕 Neo 볼드체"/>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Apple SD 산돌고딕 Neo 볼드체"/>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Apple SD 산돌고딕 Neo 볼드체"/>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Apple SD 산돌고딕 Neo 볼드체"/>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Apple SD 산돌고딕 Neo 볼드체"/>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원격 제어 CCTV"/>
          <p:cNvSpPr txBox="1"/>
          <p:nvPr>
            <p:ph type="ctrTitle"/>
          </p:nvPr>
        </p:nvSpPr>
        <p:spPr>
          <a:xfrm>
            <a:off x="406400" y="4286250"/>
            <a:ext cx="12192000" cy="2705100"/>
          </a:xfrm>
          <a:prstGeom prst="rect">
            <a:avLst/>
          </a:prstGeom>
        </p:spPr>
        <p:txBody>
          <a:bodyPr/>
          <a:lstStyle>
            <a:lvl1pPr>
              <a:defRPr sz="9200"/>
            </a:lvl1pPr>
          </a:lstStyle>
          <a:p>
            <a:pPr/>
            <a:r>
              <a:t> 원격 제어 CCTV</a:t>
            </a:r>
          </a:p>
        </p:txBody>
      </p:sp>
      <p:sp>
        <p:nvSpPr>
          <p:cNvPr id="167" name="소프트웨어학부…"/>
          <p:cNvSpPr txBox="1"/>
          <p:nvPr>
            <p:ph type="subTitle" sz="quarter" idx="1"/>
          </p:nvPr>
        </p:nvSpPr>
        <p:spPr>
          <a:xfrm>
            <a:off x="4838700" y="6299200"/>
            <a:ext cx="7606953" cy="2249934"/>
          </a:xfrm>
          <a:prstGeom prst="rect">
            <a:avLst/>
          </a:prstGeom>
        </p:spPr>
        <p:txBody>
          <a:bodyPr/>
          <a:lstStyle/>
          <a:p>
            <a:pPr algn="r" defTabSz="449833">
              <a:spcBef>
                <a:spcPts val="1700"/>
              </a:spcBef>
              <a:defRPr sz="4158"/>
            </a:pPr>
            <a:r>
              <a:t>소프트웨어학부 </a:t>
            </a:r>
          </a:p>
          <a:p>
            <a:pPr algn="r" defTabSz="449833">
              <a:spcBef>
                <a:spcPts val="1700"/>
              </a:spcBef>
              <a:defRPr sz="4158"/>
            </a:pPr>
            <a:r>
              <a:t>20143065</a:t>
            </a:r>
          </a:p>
          <a:p>
            <a:pPr algn="r" defTabSz="449833">
              <a:spcBef>
                <a:spcPts val="1700"/>
              </a:spcBef>
              <a:defRPr sz="4158"/>
            </a:pPr>
            <a:r>
              <a:t> 박 운 상</a:t>
            </a:r>
          </a:p>
        </p:txBody>
      </p:sp>
      <p:sp>
        <p:nvSpPr>
          <p:cNvPr id="168" name="텍스트"/>
          <p:cNvSpPr txBox="1"/>
          <p:nvPr/>
        </p:nvSpPr>
        <p:spPr>
          <a:xfrm>
            <a:off x="6115685" y="4673600"/>
            <a:ext cx="773430" cy="406400"/>
          </a:xfrm>
          <a:prstGeom prst="rect">
            <a:avLst/>
          </a:prstGeom>
          <a:ln w="12700">
            <a:miter lim="400000"/>
          </a:ln>
        </p:spPr>
        <p:txBody>
          <a:bodyPr wrap="none" lIns="50800" tIns="50800" rIns="50800" bIns="50800" anchor="ctr">
            <a:spAutoFit/>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설명…"/>
          <p:cNvSpPr txBox="1"/>
          <p:nvPr>
            <p:ph type="body" idx="1"/>
          </p:nvPr>
        </p:nvSpPr>
        <p:spPr>
          <a:xfrm>
            <a:off x="406400" y="958899"/>
            <a:ext cx="12192000" cy="7835802"/>
          </a:xfrm>
          <a:prstGeom prst="rect">
            <a:avLst/>
          </a:prstGeom>
        </p:spPr>
        <p:txBody>
          <a:bodyPr/>
          <a:lstStyle/>
          <a:p>
            <a:pPr marL="444500" indent="-444500">
              <a:defRPr sz="3000"/>
            </a:pPr>
            <a:r>
              <a:t>설명 </a:t>
            </a:r>
          </a:p>
          <a:p>
            <a:pPr marL="444500" indent="-444500">
              <a:defRPr sz="2400"/>
            </a:pPr>
            <a:r>
              <a:t>라즈베리파이 카메라 모듈을 사용하여 외부 디바이스(PC, Smart Phone 등)에서 24시간 모니터링을 할수 있게 하고, 서보 모터를 활용해 카메라 촬영 각도를 원격으로 제어 함으로써 시야를 넓힌다. 모션 감지 소프트웨어를 통해 움직임이 감지 될 경우 지정된 클라우드로 해당 데이터(사진, 동영상 등)을 전송한다.</a:t>
            </a:r>
          </a:p>
          <a:p>
            <a:pPr marL="444500" indent="-444500">
              <a:defRPr sz="3000"/>
            </a:pPr>
            <a:r>
              <a:t>시스템 구성도</a:t>
            </a:r>
          </a:p>
        </p:txBody>
      </p:sp>
      <p:pic>
        <p:nvPicPr>
          <p:cNvPr id="171" name="KakaoTalk_Photo_2018-10-03-00-18-54.jpeg" descr="KakaoTalk_Photo_2018-10-03-00-18-54.jpeg"/>
          <p:cNvPicPr>
            <a:picLocks noChangeAspect="1"/>
          </p:cNvPicPr>
          <p:nvPr/>
        </p:nvPicPr>
        <p:blipFill>
          <a:blip r:embed="rId2">
            <a:extLst/>
          </a:blip>
          <a:stretch>
            <a:fillRect/>
          </a:stretch>
        </p:blipFill>
        <p:spPr>
          <a:xfrm>
            <a:off x="889637" y="4388196"/>
            <a:ext cx="5828000" cy="2080273"/>
          </a:xfrm>
          <a:prstGeom prst="rect">
            <a:avLst/>
          </a:prstGeom>
          <a:ln w="12700">
            <a:miter lim="400000"/>
          </a:ln>
        </p:spPr>
      </p:pic>
      <p:pic>
        <p:nvPicPr>
          <p:cNvPr id="172" name="스크린샷 2018-10-03 오전 12.24.54.png" descr="스크린샷 2018-10-03 오전 12.24.54.png"/>
          <p:cNvPicPr>
            <a:picLocks noChangeAspect="1"/>
          </p:cNvPicPr>
          <p:nvPr/>
        </p:nvPicPr>
        <p:blipFill>
          <a:blip r:embed="rId3">
            <a:extLst/>
          </a:blip>
          <a:stretch>
            <a:fillRect/>
          </a:stretch>
        </p:blipFill>
        <p:spPr>
          <a:xfrm>
            <a:off x="6803250" y="4382164"/>
            <a:ext cx="4883521" cy="3554672"/>
          </a:xfrm>
          <a:prstGeom prst="rect">
            <a:avLst/>
          </a:prstGeom>
          <a:ln w="12700">
            <a:miter lim="400000"/>
          </a:ln>
        </p:spPr>
      </p:pic>
      <p:pic>
        <p:nvPicPr>
          <p:cNvPr id="173" name="스크린샷 2018-10-03 오전 12.50.15.png" descr="스크린샷 2018-10-03 오전 12.50.15.png"/>
          <p:cNvPicPr>
            <a:picLocks noChangeAspect="1"/>
          </p:cNvPicPr>
          <p:nvPr/>
        </p:nvPicPr>
        <p:blipFill>
          <a:blip r:embed="rId4">
            <a:extLst/>
          </a:blip>
          <a:stretch>
            <a:fillRect/>
          </a:stretch>
        </p:blipFill>
        <p:spPr>
          <a:xfrm>
            <a:off x="885862" y="6551575"/>
            <a:ext cx="5454549" cy="234620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텍스트"/>
          <p:cNvSpPr txBox="1"/>
          <p:nvPr>
            <p:ph type="body" idx="13"/>
          </p:nvPr>
        </p:nvSpPr>
        <p:spPr>
          <a:prstGeom prst="rect">
            <a:avLst/>
          </a:prstGeom>
        </p:spPr>
        <p:txBody>
          <a:bodyPr/>
          <a:lstStyle/>
          <a:p>
            <a:pPr/>
            <a:r>
              <a:t>텍스트</a:t>
            </a:r>
          </a:p>
        </p:txBody>
      </p:sp>
      <p:sp>
        <p:nvSpPr>
          <p:cNvPr id="176" name="기술 요소…"/>
          <p:cNvSpPr txBox="1"/>
          <p:nvPr>
            <p:ph type="body" idx="1"/>
          </p:nvPr>
        </p:nvSpPr>
        <p:spPr>
          <a:xfrm>
            <a:off x="406400" y="1072183"/>
            <a:ext cx="12192000" cy="7779717"/>
          </a:xfrm>
          <a:prstGeom prst="rect">
            <a:avLst/>
          </a:prstGeom>
        </p:spPr>
        <p:txBody>
          <a:bodyPr/>
          <a:lstStyle/>
          <a:p>
            <a:pPr marL="444500" indent="-444500">
              <a:defRPr sz="3000"/>
            </a:pPr>
            <a:r>
              <a:t>기술 요소</a:t>
            </a:r>
          </a:p>
          <a:p>
            <a:pPr lvl="3" marL="0" indent="0">
              <a:buClrTx/>
              <a:buSzTx/>
              <a:buFontTx/>
              <a:buNone/>
              <a:defRPr sz="2500"/>
            </a:pPr>
            <a:r>
              <a:t>  - Camera module control</a:t>
            </a:r>
          </a:p>
          <a:p>
            <a:pPr lvl="3" marL="0" indent="0">
              <a:buClrTx/>
              <a:buSzTx/>
              <a:buFontTx/>
              <a:buNone/>
              <a:defRPr sz="2500"/>
            </a:pPr>
            <a:r>
              <a:t>  - Servo control (PWM)</a:t>
            </a:r>
          </a:p>
          <a:p>
            <a:pPr lvl="3" marL="0" indent="0">
              <a:buClrTx/>
              <a:buSzTx/>
              <a:buFontTx/>
              <a:buNone/>
              <a:defRPr sz="2500"/>
            </a:pPr>
            <a:r>
              <a:t>  - Motion library</a:t>
            </a:r>
          </a:p>
          <a:p>
            <a:pPr lvl="3" marL="0" indent="0">
              <a:buClrTx/>
              <a:buSzTx/>
              <a:buFontTx/>
              <a:buNone/>
              <a:defRPr sz="2500"/>
            </a:pPr>
            <a:r>
              <a:t>  - SMTP(Simple Mail Transfer Protocol)</a:t>
            </a:r>
          </a:p>
          <a:p>
            <a:pPr lvl="3" marL="0" indent="0">
              <a:buClrTx/>
              <a:buSzTx/>
              <a:buFontTx/>
              <a:buNone/>
              <a:defRPr sz="100"/>
            </a:pPr>
          </a:p>
          <a:p>
            <a:pPr marL="444500" indent="-444500">
              <a:defRPr sz="3000"/>
            </a:pPr>
            <a:r>
              <a:t>필요부품</a:t>
            </a:r>
          </a:p>
          <a:p>
            <a:pPr lvl="1" marL="0" indent="0">
              <a:buClrTx/>
              <a:buSzTx/>
              <a:buFontTx/>
              <a:buNone/>
              <a:defRPr sz="2500"/>
            </a:pPr>
            <a:r>
              <a:t>  - RPi Camera Module V2 * 1</a:t>
            </a:r>
          </a:p>
          <a:p>
            <a:pPr lvl="1" marL="0" indent="0">
              <a:buClrTx/>
              <a:buSzTx/>
              <a:buFontTx/>
              <a:buNone/>
              <a:defRPr sz="2500"/>
            </a:pPr>
            <a:r>
              <a:t>  - Wifi Dongle * 1</a:t>
            </a:r>
          </a:p>
          <a:p>
            <a:pPr lvl="1" marL="0" indent="0">
              <a:buClrTx/>
              <a:buSzTx/>
              <a:buFontTx/>
              <a:buNone/>
              <a:defRPr sz="2500"/>
            </a:pPr>
            <a:r>
              <a:t>  - Servo Motor(HS - 311) * 2</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Apple SD 산돌고딕 Neo 볼드체"/>
        <a:ea typeface="Apple SD 산돌고딕 Neo 볼드체"/>
        <a:cs typeface="Apple SD 산돌고딕 Neo 볼드체"/>
      </a:majorFont>
      <a:minorFont>
        <a:latin typeface="Apple SD 산돌고딕 Neo 볼드체"/>
        <a:ea typeface="Apple SD 산돌고딕 Neo 볼드체"/>
        <a:cs typeface="Apple SD 산돌고딕 Neo 볼드체"/>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Apple SD 산돌고딕 Neo 볼드체"/>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Apple SD 산돌고딕 Neo 볼드체"/>
        <a:ea typeface="Apple SD 산돌고딕 Neo 볼드체"/>
        <a:cs typeface="Apple SD 산돌고딕 Neo 볼드체"/>
      </a:majorFont>
      <a:minorFont>
        <a:latin typeface="Apple SD 산돌고딕 Neo 볼드체"/>
        <a:ea typeface="Apple SD 산돌고딕 Neo 볼드체"/>
        <a:cs typeface="Apple SD 산돌고딕 Neo 볼드체"/>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Apple SD 산돌고딕 Neo 볼드체"/>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