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3" r:id="rId3"/>
    <p:sldId id="264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58" autoAdjust="0"/>
  </p:normalViewPr>
  <p:slideViewPr>
    <p:cSldViewPr>
      <p:cViewPr varScale="1">
        <p:scale>
          <a:sx n="95" d="100"/>
          <a:sy n="95" d="100"/>
        </p:scale>
        <p:origin x="-21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89D98-3F52-49D2-8F57-D0A91552173F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2C33-9FBE-4358-BB7E-FFBE5BA03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0021CE8-6075-49FF-86FC-57C9E47C0909}" type="datetime1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Internet of Things: A Survey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E5DEB11-B2A3-4A3B-809B-8881D6D2C6DD}" type="datetime1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Internet of Things: A Survey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C54C-B91A-4D28-A683-48B069410FF2}" type="datetime1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Internet of Things: A Survey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0000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C0305D0-9817-4B2C-841D-88262E0E6C87}" type="slidenum">
              <a:rPr kumimoji="0" lang="en-US" altLang="ko-KR" smtClean="0"/>
              <a:pPr eaLnBrk="1" hangingPunct="1"/>
              <a:t>1</a:t>
            </a:fld>
            <a:endParaRPr kumimoji="0" lang="en-US" altLang="ko-K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Data Structure</a:t>
            </a:r>
            <a:endParaRPr lang="ko-KR" alt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Instructor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Sanghwan</a:t>
            </a:r>
            <a:r>
              <a:rPr lang="en-US" altLang="ko-KR" sz="2000" dirty="0"/>
              <a:t> Lee</a:t>
            </a:r>
            <a:endParaRPr lang="ko-KR" altLang="en-US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Office</a:t>
            </a:r>
            <a:r>
              <a:rPr lang="ko-KR" altLang="en-US" sz="2000" dirty="0"/>
              <a:t> </a:t>
            </a:r>
            <a:r>
              <a:rPr lang="en-US" altLang="ko-KR" sz="2000" dirty="0"/>
              <a:t>: Building # 7, Room 618</a:t>
            </a:r>
            <a:endParaRPr lang="ko-KR" altLang="en-US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E-mail : sanghwan@kookmin.ac.kr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Homepage: http://netapp.cs.kookmin.ac.kr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Office Hour : Tue, Thu 13:30-15:00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Office : 02-910-4805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Cell : 010-2261-7038</a:t>
            </a:r>
          </a:p>
        </p:txBody>
      </p:sp>
    </p:spTree>
    <p:extLst>
      <p:ext uri="{BB962C8B-B14F-4D97-AF65-F5344CB8AC3E}">
        <p14:creationId xmlns:p14="http://schemas.microsoft.com/office/powerpoint/2010/main" val="349724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Lab </a:t>
            </a:r>
            <a:r>
              <a:rPr lang="en-US" altLang="ko-KR" dirty="0" smtClean="0">
                <a:ea typeface="굴림" pitchFamily="50" charset="-127"/>
              </a:rPr>
              <a:t>002 </a:t>
            </a:r>
            <a:r>
              <a:rPr lang="en-US" altLang="ko-KR" dirty="0">
                <a:ea typeface="굴림" pitchFamily="50" charset="-127"/>
              </a:rPr>
              <a:t>– </a:t>
            </a:r>
            <a:r>
              <a:rPr lang="en-US" altLang="ko-KR" dirty="0" smtClean="0">
                <a:ea typeface="굴림" pitchFamily="50" charset="-127"/>
              </a:rPr>
              <a:t>Simple Java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Start</a:t>
            </a:r>
          </a:p>
          <a:p>
            <a:pPr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vi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lab17002.java</a:t>
            </a:r>
            <a:endParaRPr lang="en-US" altLang="ko-K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gedit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lab17002.java</a:t>
            </a:r>
            <a:endParaRPr lang="en-US" altLang="ko-K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37770" y="3356992"/>
            <a:ext cx="674188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LabTest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public static void main(String[]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static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Combi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m) {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        return 0;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7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Lab 002 – Simple Java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Get the User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7771" y="2641598"/>
            <a:ext cx="674188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in = new Scanner(System.in);</a:t>
            </a:r>
          </a:p>
          <a:p>
            <a:pPr marL="400050"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while(true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00050"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("Enter n m : ");</a:t>
            </a:r>
          </a:p>
          <a:p>
            <a:pPr marL="400050"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 if(n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== 0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400050"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("Combination(" +</a:t>
            </a:r>
          </a:p>
          <a:p>
            <a:pPr marL="400050"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    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+ ", " + m + ") : "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ko-KR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Combi</a:t>
            </a:r>
            <a:r>
              <a:rPr lang="en-US" altLang="ko-KR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(n</a:t>
            </a: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m</a:t>
            </a:r>
            <a:r>
              <a:rPr lang="en-US" altLang="ko-KR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marL="400050"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77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Lab 002 – Simple Java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Run &amp; Test</a:t>
            </a:r>
          </a:p>
          <a:p>
            <a:pPr lvl="1"/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lab17002.java</a:t>
            </a:r>
            <a:endParaRPr lang="en-US" altLang="ko-K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LabTest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lab.in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myout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diff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myout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lab.out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Lab 001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00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184</Words>
  <Application>Microsoft Office PowerPoint</Application>
  <PresentationFormat>화면 슬라이드 쇼(4:3)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Data Structure</vt:lpstr>
      <vt:lpstr>Lab 002 – Simple Java Programming</vt:lpstr>
      <vt:lpstr>Lab 002 – Simple Java Programming</vt:lpstr>
      <vt:lpstr>Lab 002 – Simple Java Programming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ㄴㅇㄹㄴㅇ</dc:title>
  <dc:creator>Microsoft Corporation</dc:creator>
  <cp:lastModifiedBy>Sanghwan</cp:lastModifiedBy>
  <cp:revision>106</cp:revision>
  <dcterms:created xsi:type="dcterms:W3CDTF">2006-10-05T04:04:58Z</dcterms:created>
  <dcterms:modified xsi:type="dcterms:W3CDTF">2017-03-15T01:55:38Z</dcterms:modified>
</cp:coreProperties>
</file>