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420" r:id="rId2"/>
    <p:sldId id="501" r:id="rId3"/>
    <p:sldId id="512"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549" r:id="rId34"/>
    <p:sldId id="550" r:id="rId35"/>
    <p:sldId id="551" r:id="rId36"/>
    <p:sldId id="552" r:id="rId37"/>
    <p:sldId id="553" r:id="rId38"/>
    <p:sldId id="554" r:id="rId39"/>
    <p:sldId id="555" r:id="rId40"/>
    <p:sldId id="556" r:id="rId41"/>
    <p:sldId id="557" r:id="rId42"/>
    <p:sldId id="558" r:id="rId43"/>
    <p:sldId id="559" r:id="rId44"/>
    <p:sldId id="560" r:id="rId45"/>
    <p:sldId id="561" r:id="rId46"/>
    <p:sldId id="562" r:id="rId47"/>
    <p:sldId id="563" r:id="rId48"/>
    <p:sldId id="564" r:id="rId49"/>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1" hangingPunct="1">
      <a:defRPr sz="2400" kern="1200">
        <a:solidFill>
          <a:schemeClr val="tx1"/>
        </a:solidFill>
        <a:latin typeface="Times New Roman" pitchFamily="18" charset="0"/>
        <a:ea typeface="+mn-ea"/>
        <a:cs typeface="+mn-cs"/>
      </a:defRPr>
    </a:lvl6pPr>
    <a:lvl7pPr marL="2743200" algn="l" defTabSz="914400" rtl="0" eaLnBrk="1" latinLnBrk="1" hangingPunct="1">
      <a:defRPr sz="2400" kern="1200">
        <a:solidFill>
          <a:schemeClr val="tx1"/>
        </a:solidFill>
        <a:latin typeface="Times New Roman" pitchFamily="18" charset="0"/>
        <a:ea typeface="+mn-ea"/>
        <a:cs typeface="+mn-cs"/>
      </a:defRPr>
    </a:lvl7pPr>
    <a:lvl8pPr marL="3200400" algn="l" defTabSz="914400" rtl="0" eaLnBrk="1" latinLnBrk="1" hangingPunct="1">
      <a:defRPr sz="2400" kern="1200">
        <a:solidFill>
          <a:schemeClr val="tx1"/>
        </a:solidFill>
        <a:latin typeface="Times New Roman" pitchFamily="18" charset="0"/>
        <a:ea typeface="+mn-ea"/>
        <a:cs typeface="+mn-cs"/>
      </a:defRPr>
    </a:lvl8pPr>
    <a:lvl9pPr marL="3657600" algn="l" defTabSz="914400" rtl="0" eaLnBrk="1" latinLnBrk="1"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DDDDDD"/>
    <a:srgbClr val="FFCCFF"/>
    <a:srgbClr val="9999FF"/>
    <a:srgbClr val="FF3300"/>
    <a:srgbClr val="00CCFF"/>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7" autoAdjust="0"/>
    <p:restoredTop sz="93115" autoAdjust="0"/>
  </p:normalViewPr>
  <p:slideViewPr>
    <p:cSldViewPr snapToGrid="0">
      <p:cViewPr varScale="1">
        <p:scale>
          <a:sx n="116" d="100"/>
          <a:sy n="116" d="100"/>
        </p:scale>
        <p:origin x="-149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defTabSz="873125">
              <a:defRPr sz="1100"/>
            </a:lvl1pPr>
          </a:lstStyle>
          <a:p>
            <a:pPr>
              <a:defRPr/>
            </a:pPr>
            <a:endParaRPr lang="ko-KR" altLang="ko-KR"/>
          </a:p>
        </p:txBody>
      </p:sp>
      <p:sp>
        <p:nvSpPr>
          <p:cNvPr id="131075"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defTabSz="873125">
              <a:defRPr sz="1100"/>
            </a:lvl1pPr>
          </a:lstStyle>
          <a:p>
            <a:pPr>
              <a:defRPr/>
            </a:pPr>
            <a:endParaRPr lang="ko-KR" altLang="ko-KR"/>
          </a:p>
        </p:txBody>
      </p:sp>
      <p:sp>
        <p:nvSpPr>
          <p:cNvPr id="131076"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defTabSz="873125">
              <a:defRPr sz="1100"/>
            </a:lvl1pPr>
          </a:lstStyle>
          <a:p>
            <a:pPr>
              <a:defRPr/>
            </a:pPr>
            <a:endParaRPr lang="ko-KR" altLang="ko-KR"/>
          </a:p>
        </p:txBody>
      </p:sp>
      <p:sp>
        <p:nvSpPr>
          <p:cNvPr id="131077"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defTabSz="873125">
              <a:defRPr sz="1100">
                <a:ea typeface="굴림" charset="-127"/>
              </a:defRPr>
            </a:lvl1pPr>
          </a:lstStyle>
          <a:p>
            <a:pPr>
              <a:defRPr/>
            </a:pPr>
            <a:fld id="{932C8745-6734-455D-990C-35C50A12C27C}" type="slidenum">
              <a:rPr lang="en-US" altLang="ko-KR"/>
              <a:pPr>
                <a:defRPr/>
              </a:pPr>
              <a:t>‹#›</a:t>
            </a:fld>
            <a:endParaRPr lang="en-US" altLang="ko-KR"/>
          </a:p>
        </p:txBody>
      </p:sp>
    </p:spTree>
    <p:extLst>
      <p:ext uri="{BB962C8B-B14F-4D97-AF65-F5344CB8AC3E}">
        <p14:creationId xmlns:p14="http://schemas.microsoft.com/office/powerpoint/2010/main" val="2210891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ko-KR" altLang="ko-KR"/>
          </a:p>
        </p:txBody>
      </p:sp>
      <p:sp>
        <p:nvSpPr>
          <p:cNvPr id="3075" name="Rectangle 3"/>
          <p:cNvSpPr>
            <a:spLocks noGrp="1" noChangeArrowheads="1"/>
          </p:cNvSpPr>
          <p:nvPr>
            <p:ph type="dt" idx="1"/>
          </p:nvPr>
        </p:nvSpPr>
        <p:spPr bwMode="auto">
          <a:xfrm>
            <a:off x="3886200"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ko-KR" altLang="ko-KR"/>
          </a:p>
        </p:txBody>
      </p:sp>
      <p:sp>
        <p:nvSpPr>
          <p:cNvPr id="93188" name="Rectangle 4"/>
          <p:cNvSpPr>
            <a:spLocks noGrp="1" noRot="1" noChangeAspect="1" noChangeArrowheads="1" noTextEdit="1"/>
          </p:cNvSpPr>
          <p:nvPr>
            <p:ph type="sldImg" idx="2"/>
          </p:nvPr>
        </p:nvSpPr>
        <p:spPr bwMode="auto">
          <a:xfrm>
            <a:off x="1106488"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416425"/>
            <a:ext cx="5029200" cy="41814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2850"/>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ko-KR" altLang="ko-KR"/>
          </a:p>
        </p:txBody>
      </p:sp>
      <p:sp>
        <p:nvSpPr>
          <p:cNvPr id="3079" name="Rectangle 7"/>
          <p:cNvSpPr>
            <a:spLocks noGrp="1" noChangeArrowheads="1"/>
          </p:cNvSpPr>
          <p:nvPr>
            <p:ph type="sldNum" sz="quarter" idx="5"/>
          </p:nvPr>
        </p:nvSpPr>
        <p:spPr bwMode="auto">
          <a:xfrm>
            <a:off x="3886200" y="8832850"/>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ea typeface="굴림" charset="-127"/>
              </a:defRPr>
            </a:lvl1pPr>
          </a:lstStyle>
          <a:p>
            <a:pPr>
              <a:defRPr/>
            </a:pPr>
            <a:fld id="{8497BD50-0194-42E7-9A62-719CF4524872}" type="slidenum">
              <a:rPr lang="en-US" altLang="ko-KR"/>
              <a:pPr>
                <a:defRPr/>
              </a:pPr>
              <a:t>‹#›</a:t>
            </a:fld>
            <a:endParaRPr lang="en-US" altLang="ko-KR"/>
          </a:p>
        </p:txBody>
      </p:sp>
    </p:spTree>
    <p:extLst>
      <p:ext uri="{BB962C8B-B14F-4D97-AF65-F5344CB8AC3E}">
        <p14:creationId xmlns:p14="http://schemas.microsoft.com/office/powerpoint/2010/main" val="11917892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9091E946-3802-41E3-878C-A190197D4ACF}" type="slidenum">
              <a:rPr lang="en-US" altLang="ko-KR" smtClean="0"/>
              <a:pPr eaLnBrk="1" hangingPunct="1"/>
              <a:t>20</a:t>
            </a:fld>
            <a:endParaRPr lang="en-US" altLang="ko-KR" smtClean="0"/>
          </a:p>
        </p:txBody>
      </p:sp>
      <p:sp>
        <p:nvSpPr>
          <p:cNvPr id="70659" name="Rectangle 2"/>
          <p:cNvSpPr>
            <a:spLocks noGrp="1" noRot="1" noChangeAspect="1" noChangeArrowheads="1" noTextEdit="1"/>
          </p:cNvSpPr>
          <p:nvPr>
            <p:ph type="sldImg"/>
          </p:nvPr>
        </p:nvSpPr>
        <p:spPr>
          <a:xfrm>
            <a:off x="1114425" y="703263"/>
            <a:ext cx="4630738" cy="3471862"/>
          </a:xfrm>
          <a:ln w="12700" cap="flat">
            <a:solidFill>
              <a:schemeClr val="tx1"/>
            </a:solidFill>
          </a:ln>
        </p:spPr>
      </p:sp>
      <p:sp>
        <p:nvSpPr>
          <p:cNvPr id="70660" name="Rectangle 3"/>
          <p:cNvSpPr>
            <a:spLocks noGrp="1" noChangeArrowheads="1"/>
          </p:cNvSpPr>
          <p:nvPr>
            <p:ph type="body" idx="1"/>
          </p:nvPr>
        </p:nvSpPr>
        <p:spPr>
          <a:xfrm>
            <a:off x="915154" y="4415977"/>
            <a:ext cx="5027693" cy="41830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ko-KR" sz="2400" smtClean="0"/>
              <a:t>Could use rat in a maze animation from Web site instead.</a:t>
            </a:r>
          </a:p>
          <a:p>
            <a:pPr eaLnBrk="1" hangingPunct="1"/>
            <a:r>
              <a:rPr lang="en-US" altLang="ko-KR" sz="2400" smtClean="0"/>
              <a:t>First step is for rat to enter the maze.</a:t>
            </a:r>
          </a:p>
          <a:p>
            <a:pPr eaLnBrk="1" hangingPunct="1"/>
            <a:r>
              <a:rPr lang="en-US" altLang="ko-KR" sz="2400" smtClean="0"/>
              <a:t>Orange and green squares are squares the rat can move to; blue squares cannot be moved to.</a:t>
            </a:r>
          </a:p>
        </p:txBody>
      </p:sp>
    </p:spTree>
    <p:extLst>
      <p:ext uri="{BB962C8B-B14F-4D97-AF65-F5344CB8AC3E}">
        <p14:creationId xmlns:p14="http://schemas.microsoft.com/office/powerpoint/2010/main" val="363096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6965C786-F215-409D-A72D-FF53D06DB724}" type="slidenum">
              <a:rPr lang="en-US" altLang="ko-KR" smtClean="0"/>
              <a:pPr eaLnBrk="1" hangingPunct="1"/>
              <a:t>21</a:t>
            </a:fld>
            <a:endParaRPr lang="en-US" altLang="ko-KR" smtClean="0"/>
          </a:p>
        </p:txBody>
      </p:sp>
      <p:sp>
        <p:nvSpPr>
          <p:cNvPr id="71683" name="Rectangle 2"/>
          <p:cNvSpPr>
            <a:spLocks noGrp="1" noRot="1" noChangeAspect="1" noChangeArrowheads="1" noTextEdit="1"/>
          </p:cNvSpPr>
          <p:nvPr>
            <p:ph type="sldImg"/>
          </p:nvPr>
        </p:nvSpPr>
        <p:spPr>
          <a:xfrm>
            <a:off x="1114425" y="703263"/>
            <a:ext cx="4630738" cy="3471862"/>
          </a:xfrm>
          <a:ln/>
        </p:spPr>
      </p:sp>
      <p:sp>
        <p:nvSpPr>
          <p:cNvPr id="71684" name="Rectangle 3"/>
          <p:cNvSpPr>
            <a:spLocks noGrp="1" noChangeArrowheads="1"/>
          </p:cNvSpPr>
          <p:nvPr>
            <p:ph type="body" idx="1"/>
          </p:nvPr>
        </p:nvSpPr>
        <p:spPr>
          <a:xfrm>
            <a:off x="915154" y="4415977"/>
            <a:ext cx="5027693" cy="41830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mtClean="0"/>
              <a:t>Now rat has a choice of direction to move. Arbitrarily select the above order. As the rat moves from one position to the next, a scent is left at the moved from position so the rat doesn</a:t>
            </a:r>
            <a:r>
              <a:rPr lang="en-US" altLang="ko-KR" smtClean="0">
                <a:latin typeface="Times New Roman" pitchFamily="18" charset="0"/>
              </a:rPr>
              <a:t>’</a:t>
            </a:r>
            <a:r>
              <a:rPr lang="en-US" altLang="ko-KR" smtClean="0"/>
              <a:t>t enter that position again (avoids going in circles).</a:t>
            </a:r>
          </a:p>
        </p:txBody>
      </p:sp>
    </p:spTree>
    <p:extLst>
      <p:ext uri="{BB962C8B-B14F-4D97-AF65-F5344CB8AC3E}">
        <p14:creationId xmlns:p14="http://schemas.microsoft.com/office/powerpoint/2010/main" val="2443208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F3389457-E867-4084-8D52-90427F0CFFA3}" type="slidenum">
              <a:rPr lang="en-US" altLang="ko-KR" smtClean="0"/>
              <a:pPr eaLnBrk="1" hangingPunct="1"/>
              <a:t>22</a:t>
            </a:fld>
            <a:endParaRPr lang="en-US" altLang="ko-KR" smtClean="0"/>
          </a:p>
        </p:txBody>
      </p:sp>
      <p:sp>
        <p:nvSpPr>
          <p:cNvPr id="72707" name="Rectangle 2"/>
          <p:cNvSpPr>
            <a:spLocks noGrp="1" noRot="1" noChangeAspect="1" noChangeArrowheads="1" noTextEdit="1"/>
          </p:cNvSpPr>
          <p:nvPr>
            <p:ph type="sldImg"/>
          </p:nvPr>
        </p:nvSpPr>
        <p:spPr>
          <a:xfrm>
            <a:off x="1114425" y="703263"/>
            <a:ext cx="4630738" cy="3471862"/>
          </a:xfrm>
          <a:ln/>
        </p:spPr>
      </p:sp>
      <p:sp>
        <p:nvSpPr>
          <p:cNvPr id="72708" name="Rectangle 3"/>
          <p:cNvSpPr>
            <a:spLocks noGrp="1" noChangeArrowheads="1"/>
          </p:cNvSpPr>
          <p:nvPr>
            <p:ph type="body" idx="1"/>
          </p:nvPr>
        </p:nvSpPr>
        <p:spPr>
          <a:xfrm>
            <a:off x="915154" y="4415977"/>
            <a:ext cx="5027693" cy="41830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mtClean="0"/>
              <a:t>Yellow squares are squares on stack.</a:t>
            </a:r>
          </a:p>
        </p:txBody>
      </p:sp>
    </p:spTree>
    <p:extLst>
      <p:ext uri="{BB962C8B-B14F-4D97-AF65-F5344CB8AC3E}">
        <p14:creationId xmlns:p14="http://schemas.microsoft.com/office/powerpoint/2010/main" val="316941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E38F1A92-8342-487F-BBA0-5AC708F27554}" type="slidenum">
              <a:rPr lang="en-US" altLang="ko-KR" smtClean="0"/>
              <a:pPr eaLnBrk="1" hangingPunct="1"/>
              <a:t>24</a:t>
            </a:fld>
            <a:endParaRPr lang="en-US" altLang="ko-KR" smtClean="0"/>
          </a:p>
        </p:txBody>
      </p:sp>
      <p:sp>
        <p:nvSpPr>
          <p:cNvPr id="73731" name="Rectangle 2"/>
          <p:cNvSpPr>
            <a:spLocks noGrp="1" noRot="1" noChangeAspect="1" noChangeArrowheads="1" noTextEdit="1"/>
          </p:cNvSpPr>
          <p:nvPr>
            <p:ph type="sldImg"/>
          </p:nvPr>
        </p:nvSpPr>
        <p:spPr>
          <a:xfrm>
            <a:off x="1114425" y="703263"/>
            <a:ext cx="4630738" cy="3471862"/>
          </a:xfrm>
          <a:ln/>
        </p:spPr>
      </p:sp>
      <p:sp>
        <p:nvSpPr>
          <p:cNvPr id="73732" name="Rectangle 3"/>
          <p:cNvSpPr>
            <a:spLocks noGrp="1" noChangeArrowheads="1"/>
          </p:cNvSpPr>
          <p:nvPr>
            <p:ph type="body" idx="1"/>
          </p:nvPr>
        </p:nvSpPr>
        <p:spPr>
          <a:xfrm>
            <a:off x="915154" y="4415977"/>
            <a:ext cx="5027693" cy="41830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mtClean="0"/>
              <a:t>Red squares are squares we have been to but are not on stack. Red squares should not be moved to again. Yellow squares may have adjacent squares not yet moved to.</a:t>
            </a:r>
          </a:p>
        </p:txBody>
      </p:sp>
    </p:spTree>
    <p:extLst>
      <p:ext uri="{BB962C8B-B14F-4D97-AF65-F5344CB8AC3E}">
        <p14:creationId xmlns:p14="http://schemas.microsoft.com/office/powerpoint/2010/main" val="196847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ko-KR" altLang="ko-KR"/>
          </a:p>
        </p:txBody>
      </p:sp>
      <p:sp>
        <p:nvSpPr>
          <p:cNvPr id="5" name="Footer Placeholder 4"/>
          <p:cNvSpPr>
            <a:spLocks noGrp="1"/>
          </p:cNvSpPr>
          <p:nvPr>
            <p:ph type="ftr" sz="quarter" idx="11"/>
          </p:nvPr>
        </p:nvSpPr>
        <p:spPr/>
        <p:txBody>
          <a:bodyPr/>
          <a:lstStyle>
            <a:lvl1pPr>
              <a:defRPr>
                <a:ea typeface="굴림" charset="-127"/>
              </a:defRPr>
            </a:lvl1pPr>
          </a:lstStyle>
          <a:p>
            <a:pPr>
              <a:defRPr/>
            </a:pPr>
            <a:r>
              <a:rPr lang="en-US" altLang="ko-KR" smtClean="0"/>
              <a:t>Stack &amp; Queue</a:t>
            </a:r>
            <a:endParaRPr lang="en-US" altLang="ko-KR" dirty="0">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fld id="{3FF779B6-17E3-48F1-93A3-9D82DF725F7B}" type="slidenum">
              <a:rPr lang="en-US" altLang="ko-KR" smtClean="0"/>
              <a:pPr>
                <a:defRPr/>
              </a:pPr>
              <a:t>‹#›</a:t>
            </a:fld>
            <a:endParaRPr lang="en-US" altLang="ko-KR" dirty="0"/>
          </a:p>
        </p:txBody>
      </p:sp>
    </p:spTree>
    <p:extLst>
      <p:ext uri="{BB962C8B-B14F-4D97-AF65-F5344CB8AC3E}">
        <p14:creationId xmlns:p14="http://schemas.microsoft.com/office/powerpoint/2010/main" val="12653271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ko-KR" altLang="ko-KR"/>
          </a:p>
        </p:txBody>
      </p:sp>
      <p:sp>
        <p:nvSpPr>
          <p:cNvPr id="5" name="Footer Placeholder 4"/>
          <p:cNvSpPr>
            <a:spLocks noGrp="1"/>
          </p:cNvSpPr>
          <p:nvPr>
            <p:ph type="ftr" sz="quarter" idx="11"/>
          </p:nvPr>
        </p:nvSpPr>
        <p:spPr/>
        <p:txBody>
          <a:bodyPr/>
          <a:lstStyle>
            <a:lvl1pPr>
              <a:defRPr>
                <a:ea typeface="굴림" charset="-127"/>
              </a:defRPr>
            </a:lvl1pPr>
          </a:lstStyle>
          <a:p>
            <a:pPr>
              <a:defRPr/>
            </a:pPr>
            <a:r>
              <a:rPr lang="en-US" altLang="ko-KR" smtClean="0"/>
              <a:t>Stack &amp; Queue</a:t>
            </a:r>
            <a:endParaRPr lang="en-US" altLang="ko-KR" dirty="0">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fld id="{BC92AA4C-C2B1-4487-847B-8592F82A7C91}" type="slidenum">
              <a:rPr lang="en-US" altLang="ko-KR" smtClean="0"/>
              <a:pPr>
                <a:defRPr/>
              </a:pPr>
              <a:t>‹#›</a:t>
            </a:fld>
            <a:endParaRPr lang="en-US" altLang="ko-KR" dirty="0"/>
          </a:p>
        </p:txBody>
      </p:sp>
    </p:spTree>
    <p:extLst>
      <p:ext uri="{BB962C8B-B14F-4D97-AF65-F5344CB8AC3E}">
        <p14:creationId xmlns:p14="http://schemas.microsoft.com/office/powerpoint/2010/main" val="3493832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7813"/>
            <a:ext cx="8229600" cy="1139825"/>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57200" y="1600200"/>
            <a:ext cx="4038600" cy="453072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3072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ko-KR" smtClean="0"/>
              <a:t>Stack &amp; Queue</a:t>
            </a:r>
            <a:endParaRPr lang="en-US" altLang="ko-KR"/>
          </a:p>
        </p:txBody>
      </p:sp>
      <p:sp>
        <p:nvSpPr>
          <p:cNvPr id="7" name="Rectangle 6"/>
          <p:cNvSpPr>
            <a:spLocks noGrp="1" noChangeArrowheads="1"/>
          </p:cNvSpPr>
          <p:nvPr>
            <p:ph type="sldNum" sz="quarter" idx="12"/>
          </p:nvPr>
        </p:nvSpPr>
        <p:spPr>
          <a:xfrm>
            <a:off x="8149772" y="6400800"/>
            <a:ext cx="781504" cy="457200"/>
          </a:xfrm>
          <a:ln/>
        </p:spPr>
        <p:txBody>
          <a:bodyPr/>
          <a:lstStyle>
            <a:lvl1pPr>
              <a:defRPr/>
            </a:lvl1pPr>
          </a:lstStyle>
          <a:p>
            <a:pPr>
              <a:defRPr/>
            </a:pPr>
            <a:fld id="{96A98DE3-4BE4-4035-8F21-E6AAEA21DEAA}" type="slidenum">
              <a:rPr lang="en-US" altLang="ko-KR" smtClean="0"/>
              <a:pPr>
                <a:defRPr/>
              </a:pPr>
              <a:t>‹#›</a:t>
            </a:fld>
            <a:endParaRPr lang="en-US" altLang="ko-KR" dirty="0"/>
          </a:p>
        </p:txBody>
      </p:sp>
    </p:spTree>
    <p:extLst>
      <p:ext uri="{BB962C8B-B14F-4D97-AF65-F5344CB8AC3E}">
        <p14:creationId xmlns:p14="http://schemas.microsoft.com/office/powerpoint/2010/main" val="3520035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ko-KR" altLang="ko-K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Times New Roman" panose="02020603050405020304" pitchFamily="18" charset="0"/>
              </a:defRPr>
            </a:lvl1pPr>
          </a:lstStyle>
          <a:p>
            <a:pPr>
              <a:defRPr/>
            </a:pPr>
            <a:r>
              <a:rPr lang="en-US" smtClean="0"/>
              <a:t>Stack &amp; Queue</a:t>
            </a:r>
            <a:endParaRPr lang="en-US" dirty="0"/>
          </a:p>
        </p:txBody>
      </p:sp>
      <p:sp>
        <p:nvSpPr>
          <p:cNvPr id="1030" name="Rectangle 6"/>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0B4F5ECF-E880-4FF9-999C-B41A3E247526}" type="slidenum">
              <a:rPr lang="en-US" altLang="ko-KR" smtClean="0"/>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Lst>
  <p:timing>
    <p:tnLst>
      <p:par>
        <p:cTn id="1" dur="indefinite" restart="never" nodeType="tmRoot"/>
      </p:par>
    </p:tnLst>
  </p:timing>
  <p:hf hdr="0" dt="0"/>
  <p:txStyles>
    <p:titleStyle>
      <a:lvl1pPr algn="l" rtl="0" eaLnBrk="0" fontAlgn="base" hangingPunct="0">
        <a:spcBef>
          <a:spcPct val="0"/>
        </a:spcBef>
        <a:spcAft>
          <a:spcPct val="0"/>
        </a:spcAft>
        <a:defRPr sz="4000">
          <a:solidFill>
            <a:schemeClr val="accent2"/>
          </a:solidFill>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accent2"/>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accent2"/>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accent2"/>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accent2"/>
          </a:solidFill>
          <a:latin typeface="Times New Roman" pitchFamily="18" charset="0"/>
          <a:cs typeface="Times New Roman" pitchFamily="18"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ctrTitle"/>
          </p:nvPr>
        </p:nvSpPr>
        <p:spPr>
          <a:xfrm>
            <a:off x="836613" y="892175"/>
            <a:ext cx="7772400" cy="1470025"/>
          </a:xfrm>
        </p:spPr>
        <p:txBody>
          <a:bodyPr/>
          <a:lstStyle/>
          <a:p>
            <a:pPr algn="ctr"/>
            <a:r>
              <a:rPr lang="en-US" altLang="ko-KR" dirty="0" smtClean="0"/>
              <a:t>Stacks </a:t>
            </a:r>
            <a:r>
              <a:rPr lang="en-US" altLang="ko-KR" dirty="0"/>
              <a:t>and Queues</a:t>
            </a:r>
            <a:endParaRPr lang="en-US" altLang="ko-KR" dirty="0" smtClean="0">
              <a:ea typeface="굴림" pitchFamily="50" charset="-127"/>
            </a:endParaRPr>
          </a:p>
        </p:txBody>
      </p:sp>
      <p:sp>
        <p:nvSpPr>
          <p:cNvPr id="7172" name="Rectangle 5"/>
          <p:cNvSpPr>
            <a:spLocks noGrp="1" noChangeArrowheads="1"/>
          </p:cNvSpPr>
          <p:nvPr>
            <p:ph type="subTitle" idx="1"/>
          </p:nvPr>
        </p:nvSpPr>
        <p:spPr>
          <a:xfrm>
            <a:off x="1371600" y="2854325"/>
            <a:ext cx="6400800" cy="2784475"/>
          </a:xfrm>
        </p:spPr>
        <p:txBody>
          <a:bodyPr/>
          <a:lstStyle/>
          <a:p>
            <a:pPr eaLnBrk="1" hangingPunct="1">
              <a:lnSpc>
                <a:spcPct val="90000"/>
              </a:lnSpc>
            </a:pPr>
            <a:r>
              <a:rPr lang="en-US" altLang="ko-KR" sz="2400" dirty="0"/>
              <a:t>Instructor</a:t>
            </a:r>
            <a:r>
              <a:rPr lang="ko-KR" altLang="en-US" sz="2400" dirty="0"/>
              <a:t> </a:t>
            </a:r>
            <a:r>
              <a:rPr lang="en-US" altLang="ko-KR" sz="2400" dirty="0"/>
              <a:t>: </a:t>
            </a:r>
            <a:r>
              <a:rPr lang="en-US" altLang="ko-KR" sz="2400" dirty="0" err="1"/>
              <a:t>Sanghwan</a:t>
            </a:r>
            <a:r>
              <a:rPr lang="en-US" altLang="ko-KR" sz="2400" dirty="0"/>
              <a:t> Lee</a:t>
            </a:r>
            <a:endParaRPr lang="ko-KR" altLang="en-US" sz="2400" dirty="0"/>
          </a:p>
          <a:p>
            <a:pPr eaLnBrk="1" hangingPunct="1">
              <a:lnSpc>
                <a:spcPct val="90000"/>
              </a:lnSpc>
            </a:pPr>
            <a:r>
              <a:rPr lang="en-US" altLang="ko-KR" sz="2400" dirty="0"/>
              <a:t>Office</a:t>
            </a:r>
            <a:r>
              <a:rPr lang="ko-KR" altLang="en-US" sz="2400" dirty="0"/>
              <a:t> </a:t>
            </a:r>
            <a:r>
              <a:rPr lang="en-US" altLang="ko-KR" sz="2400" dirty="0"/>
              <a:t>: Building # 7, Room 618</a:t>
            </a:r>
            <a:endParaRPr lang="ko-KR" altLang="en-US" sz="2400" dirty="0"/>
          </a:p>
          <a:p>
            <a:pPr eaLnBrk="1" hangingPunct="1">
              <a:lnSpc>
                <a:spcPct val="90000"/>
              </a:lnSpc>
            </a:pPr>
            <a:r>
              <a:rPr lang="en-US" altLang="ko-KR" sz="2400" dirty="0"/>
              <a:t>E-mail : sanghwan@kookmin.ac.kr</a:t>
            </a:r>
          </a:p>
          <a:p>
            <a:pPr eaLnBrk="1" hangingPunct="1">
              <a:lnSpc>
                <a:spcPct val="90000"/>
              </a:lnSpc>
            </a:pPr>
            <a:r>
              <a:rPr lang="en-US" altLang="ko-KR" sz="2400" dirty="0"/>
              <a:t>Homepage: http://netapp.cs.kookmin.ac.kr</a:t>
            </a:r>
          </a:p>
          <a:p>
            <a:pPr>
              <a:lnSpc>
                <a:spcPct val="90000"/>
              </a:lnSpc>
            </a:pPr>
            <a:r>
              <a:rPr lang="en-US" altLang="ko-KR" sz="2400" dirty="0"/>
              <a:t>Office Hour : Tue 15:00-16:30, Thu 13:30-15:00</a:t>
            </a:r>
          </a:p>
          <a:p>
            <a:pPr>
              <a:lnSpc>
                <a:spcPct val="80000"/>
              </a:lnSpc>
            </a:pPr>
            <a:r>
              <a:rPr lang="en-US" altLang="ko-KR" sz="2400" dirty="0">
                <a:ea typeface="굴림" pitchFamily="50" charset="-127"/>
              </a:rPr>
              <a:t>Office : 02-910-4805</a:t>
            </a:r>
          </a:p>
          <a:p>
            <a:pPr>
              <a:lnSpc>
                <a:spcPct val="80000"/>
              </a:lnSpc>
            </a:pPr>
            <a:r>
              <a:rPr lang="en-US" altLang="ko-KR" sz="2400" dirty="0">
                <a:ea typeface="굴림" pitchFamily="50" charset="-127"/>
              </a:rPr>
              <a:t>Cell : 010-2261-7038</a:t>
            </a:r>
            <a:endParaRPr lang="en-US" altLang="ko-KR" sz="2400" dirty="0">
              <a:ea typeface="굴림" pitchFamily="50" charset="-127"/>
            </a:endParaRPr>
          </a:p>
        </p:txBody>
      </p:sp>
      <p:sp>
        <p:nvSpPr>
          <p:cNvPr id="3" name="바닥글 개체 틀 2"/>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4" name="슬라이드 번호 개체 틀 3"/>
          <p:cNvSpPr>
            <a:spLocks noGrp="1"/>
          </p:cNvSpPr>
          <p:nvPr>
            <p:ph type="sldNum" sz="quarter" idx="12"/>
          </p:nvPr>
        </p:nvSpPr>
        <p:spPr/>
        <p:txBody>
          <a:bodyPr/>
          <a:lstStyle/>
          <a:p>
            <a:pPr>
              <a:defRPr/>
            </a:pPr>
            <a:fld id="{3FF779B6-17E3-48F1-93A3-9D82DF725F7B}" type="slidenum">
              <a:rPr lang="en-US" altLang="ko-KR" smtClean="0"/>
              <a:pPr>
                <a:defRPr/>
              </a:pPr>
              <a:t>1</a:t>
            </a:fld>
            <a:endParaRPr lang="en-US" altLang="ko-K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ko-KR" altLang="en-US" b="1" smtClean="0"/>
              <a:t>큐 추상 데이타 타입</a:t>
            </a:r>
          </a:p>
        </p:txBody>
      </p:sp>
      <p:sp>
        <p:nvSpPr>
          <p:cNvPr id="22532" name="Rectangle 3"/>
          <p:cNvSpPr>
            <a:spLocks noGrp="1" noChangeArrowheads="1"/>
          </p:cNvSpPr>
          <p:nvPr>
            <p:ph type="body" idx="1"/>
          </p:nvPr>
        </p:nvSpPr>
        <p:spPr/>
        <p:txBody>
          <a:bodyPr/>
          <a:lstStyle/>
          <a:p>
            <a:pPr eaLnBrk="1" hangingPunct="1"/>
            <a:r>
              <a:rPr lang="ko-KR" altLang="en-US" smtClean="0"/>
              <a:t>큐</a:t>
            </a:r>
            <a:r>
              <a:rPr lang="en-US" altLang="ko-KR" smtClean="0"/>
              <a:t>(queue)</a:t>
            </a:r>
          </a:p>
          <a:p>
            <a:pPr lvl="1" eaLnBrk="1" hangingPunct="1"/>
            <a:r>
              <a:rPr lang="ko-KR" altLang="en-US" smtClean="0"/>
              <a:t>한쪽 끝</a:t>
            </a:r>
            <a:r>
              <a:rPr lang="en-US" altLang="ko-KR" smtClean="0"/>
              <a:t>(rear)</a:t>
            </a:r>
            <a:r>
              <a:rPr lang="ko-KR" altLang="en-US" smtClean="0"/>
              <a:t>에서 삽입이 일어나고 그 반대쪽 끝</a:t>
            </a:r>
            <a:r>
              <a:rPr lang="en-US" altLang="ko-KR" smtClean="0"/>
              <a:t>(front)</a:t>
            </a:r>
            <a:r>
              <a:rPr lang="ko-KR" altLang="en-US" smtClean="0"/>
              <a:t>에서 삭제가 일어나는 순서 리스트</a:t>
            </a:r>
          </a:p>
          <a:p>
            <a:pPr lvl="1" eaLnBrk="1" hangingPunct="1"/>
            <a:r>
              <a:rPr lang="ko-KR" altLang="en-US" smtClean="0"/>
              <a:t>큐 </a:t>
            </a:r>
            <a:r>
              <a:rPr lang="en-US" altLang="ko-KR" smtClean="0"/>
              <a:t>Q=(a</a:t>
            </a:r>
            <a:r>
              <a:rPr lang="en-US" altLang="ko-KR" baseline="-25000" smtClean="0"/>
              <a:t>0</a:t>
            </a:r>
            <a:r>
              <a:rPr lang="en-US" altLang="ko-KR" smtClean="0"/>
              <a:t>,a</a:t>
            </a:r>
            <a:r>
              <a:rPr lang="en-US" altLang="ko-KR" baseline="-25000" smtClean="0"/>
              <a:t>1</a:t>
            </a:r>
            <a:r>
              <a:rPr lang="en-US" altLang="ko-KR" smtClean="0"/>
              <a:t>,...,a</a:t>
            </a:r>
            <a:r>
              <a:rPr lang="en-US" altLang="ko-KR" baseline="-25000" smtClean="0"/>
              <a:t>n-1</a:t>
            </a:r>
            <a:r>
              <a:rPr lang="en-US" altLang="ko-KR" smtClean="0"/>
              <a:t>): </a:t>
            </a:r>
            <a:r>
              <a:rPr lang="en-US" altLang="ko-KR" smtClean="0">
                <a:latin typeface="Arial" charset="0"/>
              </a:rPr>
              <a:t> </a:t>
            </a:r>
            <a:endParaRPr lang="en-US" altLang="ko-KR" smtClean="0"/>
          </a:p>
          <a:p>
            <a:pPr lvl="2" eaLnBrk="1" hangingPunct="1"/>
            <a:r>
              <a:rPr lang="en-US" altLang="ko-KR" smtClean="0"/>
              <a:t>a</a:t>
            </a:r>
            <a:r>
              <a:rPr lang="en-US" altLang="ko-KR" baseline="-25000" smtClean="0"/>
              <a:t>0</a:t>
            </a:r>
            <a:r>
              <a:rPr lang="ko-KR" altLang="en-US" smtClean="0"/>
              <a:t>는 앞</a:t>
            </a:r>
            <a:r>
              <a:rPr lang="en-US" altLang="ko-KR" smtClean="0"/>
              <a:t>(front) </a:t>
            </a:r>
            <a:r>
              <a:rPr lang="ko-KR" altLang="en-US" smtClean="0"/>
              <a:t>원소</a:t>
            </a:r>
            <a:r>
              <a:rPr lang="en-US" altLang="ko-KR" smtClean="0"/>
              <a:t>, a</a:t>
            </a:r>
            <a:r>
              <a:rPr lang="en-US" altLang="ko-KR" baseline="-25000" smtClean="0"/>
              <a:t>n-1</a:t>
            </a:r>
            <a:r>
              <a:rPr lang="ko-KR" altLang="en-US" smtClean="0"/>
              <a:t>은 뒤</a:t>
            </a:r>
            <a:r>
              <a:rPr lang="en-US" altLang="ko-KR" smtClean="0"/>
              <a:t>(rear) </a:t>
            </a:r>
            <a:r>
              <a:rPr lang="ko-KR" altLang="en-US" smtClean="0"/>
              <a:t>원소</a:t>
            </a:r>
          </a:p>
          <a:p>
            <a:pPr lvl="2" eaLnBrk="1" hangingPunct="1"/>
            <a:r>
              <a:rPr lang="en-US" altLang="ko-KR" smtClean="0"/>
              <a:t>a</a:t>
            </a:r>
            <a:r>
              <a:rPr lang="en-US" altLang="ko-KR" baseline="-25000" smtClean="0"/>
              <a:t>i</a:t>
            </a:r>
            <a:r>
              <a:rPr lang="ko-KR" altLang="en-US" smtClean="0"/>
              <a:t>는 </a:t>
            </a:r>
            <a:r>
              <a:rPr lang="en-US" altLang="ko-KR" smtClean="0"/>
              <a:t>a</a:t>
            </a:r>
            <a:r>
              <a:rPr lang="en-US" altLang="ko-KR" baseline="-25000" smtClean="0"/>
              <a:t>i-1</a:t>
            </a:r>
            <a:r>
              <a:rPr lang="en-US" altLang="ko-KR" smtClean="0"/>
              <a:t>(1≤i&lt;n)</a:t>
            </a:r>
            <a:r>
              <a:rPr lang="ko-KR" altLang="en-US" smtClean="0"/>
              <a:t>의 뒤에 있다고 함</a:t>
            </a:r>
          </a:p>
          <a:p>
            <a:pPr lvl="1" eaLnBrk="1" hangingPunct="1"/>
            <a:r>
              <a:rPr lang="ko-KR" altLang="en-US" smtClean="0"/>
              <a:t>선입선출</a:t>
            </a:r>
            <a:r>
              <a:rPr lang="en-US" altLang="ko-KR" smtClean="0"/>
              <a:t>(FIFO, First-In-First-Out) </a:t>
            </a:r>
            <a:r>
              <a:rPr lang="ko-KR" altLang="en-US" smtClean="0"/>
              <a:t>리스트</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10</a:t>
            </a:fld>
            <a:endParaRPr lang="en-US" altLang="ko-KR" dirty="0"/>
          </a:p>
        </p:txBody>
      </p:sp>
    </p:spTree>
    <p:extLst>
      <p:ext uri="{BB962C8B-B14F-4D97-AF65-F5344CB8AC3E}">
        <p14:creationId xmlns:p14="http://schemas.microsoft.com/office/powerpoint/2010/main" val="857639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ko-KR" altLang="en-US" b="1" smtClean="0"/>
              <a:t>큐 추상 데이타 타입</a:t>
            </a:r>
          </a:p>
        </p:txBody>
      </p:sp>
      <p:sp>
        <p:nvSpPr>
          <p:cNvPr id="23556" name="Rectangle 3"/>
          <p:cNvSpPr>
            <a:spLocks noGrp="1" noChangeArrowheads="1"/>
          </p:cNvSpPr>
          <p:nvPr>
            <p:ph type="body" idx="1"/>
          </p:nvPr>
        </p:nvSpPr>
        <p:spPr/>
        <p:txBody>
          <a:bodyPr/>
          <a:lstStyle/>
          <a:p>
            <a:pPr eaLnBrk="1" hangingPunct="1"/>
            <a:r>
              <a:rPr lang="ko-KR" altLang="en-US" smtClean="0"/>
              <a:t>원소 </a:t>
            </a:r>
            <a:r>
              <a:rPr lang="en-US" altLang="ko-KR" smtClean="0"/>
              <a:t>A,B,C,D,E</a:t>
            </a:r>
            <a:r>
              <a:rPr lang="ko-KR" altLang="en-US" smtClean="0"/>
              <a:t>를 삽입하고 한 원소를 삭제하는 예</a:t>
            </a:r>
          </a:p>
        </p:txBody>
      </p:sp>
      <p:pic>
        <p:nvPicPr>
          <p:cNvPr id="235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862263"/>
            <a:ext cx="820737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11</a:t>
            </a:fld>
            <a:endParaRPr lang="en-US" altLang="ko-KR" dirty="0"/>
          </a:p>
        </p:txBody>
      </p:sp>
    </p:spTree>
    <p:extLst>
      <p:ext uri="{BB962C8B-B14F-4D97-AF65-F5344CB8AC3E}">
        <p14:creationId xmlns:p14="http://schemas.microsoft.com/office/powerpoint/2010/main" val="717465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ko-KR" smtClean="0"/>
              <a:t>Abstract data type Queue</a:t>
            </a:r>
          </a:p>
        </p:txBody>
      </p:sp>
      <p:sp>
        <p:nvSpPr>
          <p:cNvPr id="24580" name="Rectangle 3"/>
          <p:cNvSpPr>
            <a:spLocks noGrp="1" noChangeArrowheads="1"/>
          </p:cNvSpPr>
          <p:nvPr>
            <p:ph type="body" idx="1"/>
          </p:nvPr>
        </p:nvSpPr>
        <p:spPr/>
        <p:txBody>
          <a:bodyPr/>
          <a:lstStyle/>
          <a:p>
            <a:pPr eaLnBrk="1" hangingPunct="1">
              <a:lnSpc>
                <a:spcPct val="80000"/>
              </a:lnSpc>
              <a:buNone/>
            </a:pPr>
            <a:r>
              <a:rPr lang="en-US" altLang="ko-KR" sz="1100" b="1" dirty="0">
                <a:latin typeface="Courier New" pitchFamily="49" charset="0"/>
              </a:rPr>
              <a:t>class Queue &lt;T</a:t>
            </a:r>
            <a:r>
              <a:rPr lang="en-US" altLang="ko-KR" sz="1100" b="1" dirty="0" smtClean="0">
                <a:latin typeface="Courier New" pitchFamily="49" charset="0"/>
              </a:rPr>
              <a:t>&gt; </a:t>
            </a:r>
            <a:r>
              <a:rPr lang="en-US" altLang="ko-KR" sz="1100" dirty="0" smtClean="0">
                <a:latin typeface="Courier New" pitchFamily="49" charset="0"/>
              </a:rPr>
              <a:t>{// A finite ordered list with zero or more elements.</a:t>
            </a:r>
          </a:p>
          <a:p>
            <a:pPr eaLnBrk="1" hangingPunct="1">
              <a:lnSpc>
                <a:spcPct val="80000"/>
              </a:lnSpc>
              <a:buFont typeface="Wingdings" pitchFamily="2" charset="2"/>
              <a:buNone/>
            </a:pPr>
            <a:r>
              <a:rPr lang="en-US" altLang="ko-KR" sz="1100" dirty="0" smtClean="0">
                <a:latin typeface="Courier New" pitchFamily="49" charset="0"/>
              </a:rPr>
              <a:t>    Queue(</a:t>
            </a:r>
            <a:r>
              <a:rPr lang="en-US" altLang="ko-KR" sz="1100" b="1" dirty="0" err="1" smtClean="0">
                <a:latin typeface="Courier New" pitchFamily="49" charset="0"/>
              </a:rPr>
              <a:t>int</a:t>
            </a:r>
            <a:r>
              <a:rPr lang="en-US" altLang="ko-KR" sz="1100" dirty="0" smtClean="0">
                <a:latin typeface="Courier New" pitchFamily="49" charset="0"/>
              </a:rPr>
              <a:t> </a:t>
            </a:r>
            <a:r>
              <a:rPr lang="en-US" altLang="ko-KR" sz="1100" dirty="0" err="1" smtClean="0">
                <a:latin typeface="Courier New" pitchFamily="49" charset="0"/>
              </a:rPr>
              <a:t>queueCapacity</a:t>
            </a:r>
            <a:r>
              <a:rPr lang="en-US" altLang="ko-KR" sz="1100" dirty="0" smtClean="0">
                <a:latin typeface="Courier New" pitchFamily="49" charset="0"/>
              </a:rPr>
              <a:t>);</a:t>
            </a:r>
          </a:p>
          <a:p>
            <a:pPr eaLnBrk="1" hangingPunct="1">
              <a:lnSpc>
                <a:spcPct val="80000"/>
              </a:lnSpc>
              <a:buFont typeface="Wingdings" pitchFamily="2" charset="2"/>
              <a:buNone/>
            </a:pPr>
            <a:r>
              <a:rPr lang="en-US" altLang="ko-KR" sz="1100" dirty="0" smtClean="0">
                <a:latin typeface="Courier New" pitchFamily="49" charset="0"/>
              </a:rPr>
              <a:t>    // Create an empty queue whose initial capacity is </a:t>
            </a:r>
            <a:r>
              <a:rPr lang="en-US" altLang="ko-KR" sz="1100" dirty="0" err="1" smtClean="0">
                <a:latin typeface="Courier New" pitchFamily="49" charset="0"/>
              </a:rPr>
              <a:t>queueCapacity</a:t>
            </a:r>
            <a:endParaRPr lang="en-US" altLang="ko-KR" sz="1100" dirty="0" smtClean="0">
              <a:latin typeface="Courier New" pitchFamily="49" charset="0"/>
            </a:endParaRPr>
          </a:p>
          <a:p>
            <a:pPr eaLnBrk="1" hangingPunct="1">
              <a:lnSpc>
                <a:spcPct val="80000"/>
              </a:lnSpc>
              <a:buFont typeface="Wingdings" pitchFamily="2" charset="2"/>
              <a:buNone/>
            </a:pPr>
            <a:endParaRPr lang="en-US" altLang="ko-KR" sz="1100" dirty="0" smtClean="0">
              <a:latin typeface="Courier New" pitchFamily="49" charset="0"/>
            </a:endParaRPr>
          </a:p>
          <a:p>
            <a:pPr eaLnBrk="1" hangingPunct="1">
              <a:lnSpc>
                <a:spcPct val="80000"/>
              </a:lnSpc>
              <a:buNone/>
            </a:pPr>
            <a:r>
              <a:rPr lang="en-US" altLang="ko-KR" sz="1100" dirty="0" smtClean="0">
                <a:latin typeface="Courier New" pitchFamily="49" charset="0"/>
              </a:rPr>
              <a:t>    </a:t>
            </a:r>
            <a:r>
              <a:rPr lang="en-US" altLang="ko-KR" sz="1100" b="1" dirty="0" err="1" smtClean="0">
                <a:latin typeface="Courier New" pitchFamily="49" charset="0"/>
              </a:rPr>
              <a:t>boolean</a:t>
            </a:r>
            <a:r>
              <a:rPr lang="en-US" altLang="ko-KR" sz="1100" b="1" dirty="0" smtClean="0">
                <a:latin typeface="Courier New" pitchFamily="49" charset="0"/>
              </a:rPr>
              <a:t> </a:t>
            </a:r>
            <a:r>
              <a:rPr lang="en-US" altLang="ko-KR" sz="1100" dirty="0" err="1" smtClean="0">
                <a:solidFill>
                  <a:srgbClr val="0000CC"/>
                </a:solidFill>
                <a:latin typeface="Courier New" pitchFamily="49" charset="0"/>
              </a:rPr>
              <a:t>IsEmpty</a:t>
            </a:r>
            <a:r>
              <a:rPr lang="en-US" altLang="ko-KR" sz="1100" dirty="0" smtClean="0">
                <a:latin typeface="Courier New" pitchFamily="49" charset="0"/>
              </a:rPr>
              <a:t>();</a:t>
            </a:r>
          </a:p>
          <a:p>
            <a:pPr eaLnBrk="1" hangingPunct="1">
              <a:lnSpc>
                <a:spcPct val="80000"/>
              </a:lnSpc>
              <a:buFont typeface="Wingdings" pitchFamily="2" charset="2"/>
              <a:buNone/>
            </a:pPr>
            <a:r>
              <a:rPr lang="en-US" altLang="ko-KR" sz="1100" dirty="0" smtClean="0">
                <a:latin typeface="Courier New" pitchFamily="49" charset="0"/>
              </a:rPr>
              <a:t>    // if number of elements in the queue is equal to 0, return  true else return false.</a:t>
            </a:r>
          </a:p>
          <a:p>
            <a:pPr eaLnBrk="1" hangingPunct="1">
              <a:lnSpc>
                <a:spcPct val="80000"/>
              </a:lnSpc>
              <a:buFont typeface="Wingdings" pitchFamily="2" charset="2"/>
              <a:buNone/>
            </a:pPr>
            <a:endParaRPr lang="en-US" altLang="ko-KR" sz="1100" dirty="0" smtClean="0">
              <a:latin typeface="Courier New" pitchFamily="49" charset="0"/>
            </a:endParaRPr>
          </a:p>
          <a:p>
            <a:pPr eaLnBrk="1" hangingPunct="1">
              <a:lnSpc>
                <a:spcPct val="80000"/>
              </a:lnSpc>
              <a:buFont typeface="Wingdings" pitchFamily="2" charset="2"/>
              <a:buNone/>
            </a:pPr>
            <a:r>
              <a:rPr lang="en-US" altLang="ko-KR" sz="1100" dirty="0" smtClean="0">
                <a:latin typeface="Courier New" pitchFamily="49" charset="0"/>
              </a:rPr>
              <a:t>	T </a:t>
            </a:r>
            <a:r>
              <a:rPr lang="en-US" altLang="ko-KR" sz="1100" dirty="0" smtClean="0">
                <a:solidFill>
                  <a:srgbClr val="0000CC"/>
                </a:solidFill>
                <a:latin typeface="Courier New" pitchFamily="49" charset="0"/>
              </a:rPr>
              <a:t>Front</a:t>
            </a:r>
            <a:r>
              <a:rPr lang="en-US" altLang="ko-KR" sz="1100" dirty="0" smtClean="0">
                <a:latin typeface="Courier New" pitchFamily="49" charset="0"/>
              </a:rPr>
              <a:t>();</a:t>
            </a:r>
          </a:p>
          <a:p>
            <a:pPr eaLnBrk="1" hangingPunct="1">
              <a:lnSpc>
                <a:spcPct val="80000"/>
              </a:lnSpc>
              <a:buFont typeface="Wingdings" pitchFamily="2" charset="2"/>
              <a:buNone/>
            </a:pPr>
            <a:r>
              <a:rPr lang="en-US" altLang="ko-KR" sz="1100" dirty="0" smtClean="0">
                <a:latin typeface="Courier New" pitchFamily="49" charset="0"/>
              </a:rPr>
              <a:t>	// Return the element at the front of the queue</a:t>
            </a:r>
          </a:p>
          <a:p>
            <a:pPr eaLnBrk="1" hangingPunct="1">
              <a:lnSpc>
                <a:spcPct val="80000"/>
              </a:lnSpc>
              <a:buFont typeface="Wingdings" pitchFamily="2" charset="2"/>
              <a:buNone/>
            </a:pPr>
            <a:endParaRPr lang="en-US" altLang="ko-KR" sz="1100" dirty="0" smtClean="0">
              <a:latin typeface="Courier New" pitchFamily="49" charset="0"/>
            </a:endParaRPr>
          </a:p>
          <a:p>
            <a:pPr eaLnBrk="1" hangingPunct="1">
              <a:lnSpc>
                <a:spcPct val="80000"/>
              </a:lnSpc>
              <a:buFont typeface="Wingdings" pitchFamily="2" charset="2"/>
              <a:buNone/>
            </a:pPr>
            <a:r>
              <a:rPr lang="en-US" altLang="ko-KR" sz="1100" dirty="0" smtClean="0">
                <a:latin typeface="Courier New" pitchFamily="49" charset="0"/>
              </a:rPr>
              <a:t>	T </a:t>
            </a:r>
            <a:r>
              <a:rPr lang="en-US" altLang="ko-KR" sz="1100" dirty="0" smtClean="0">
                <a:solidFill>
                  <a:srgbClr val="0000CC"/>
                </a:solidFill>
                <a:latin typeface="Courier New" pitchFamily="49" charset="0"/>
              </a:rPr>
              <a:t>Rear</a:t>
            </a:r>
            <a:r>
              <a:rPr lang="en-US" altLang="ko-KR" sz="1100" dirty="0" smtClean="0">
                <a:latin typeface="Courier New" pitchFamily="49" charset="0"/>
              </a:rPr>
              <a:t>();</a:t>
            </a:r>
          </a:p>
          <a:p>
            <a:pPr eaLnBrk="1" hangingPunct="1">
              <a:lnSpc>
                <a:spcPct val="80000"/>
              </a:lnSpc>
              <a:buFont typeface="Wingdings" pitchFamily="2" charset="2"/>
              <a:buNone/>
            </a:pPr>
            <a:r>
              <a:rPr lang="en-US" altLang="ko-KR" sz="1100" dirty="0" smtClean="0">
                <a:latin typeface="Courier New" pitchFamily="49" charset="0"/>
              </a:rPr>
              <a:t>	// Return the element at the rear of the queue</a:t>
            </a:r>
          </a:p>
          <a:p>
            <a:pPr eaLnBrk="1" hangingPunct="1">
              <a:lnSpc>
                <a:spcPct val="80000"/>
              </a:lnSpc>
              <a:buFont typeface="Wingdings" pitchFamily="2" charset="2"/>
              <a:buNone/>
            </a:pPr>
            <a:endParaRPr lang="en-US" altLang="ko-KR" sz="1100" dirty="0" smtClean="0">
              <a:latin typeface="Courier New" pitchFamily="49" charset="0"/>
            </a:endParaRPr>
          </a:p>
          <a:p>
            <a:pPr eaLnBrk="1" hangingPunct="1">
              <a:lnSpc>
                <a:spcPct val="80000"/>
              </a:lnSpc>
              <a:buFont typeface="Wingdings" pitchFamily="2" charset="2"/>
              <a:buNone/>
            </a:pPr>
            <a:r>
              <a:rPr lang="en-US" altLang="ko-KR" sz="1100" dirty="0" smtClean="0">
                <a:latin typeface="Courier New" pitchFamily="49" charset="0"/>
              </a:rPr>
              <a:t>	</a:t>
            </a:r>
            <a:r>
              <a:rPr lang="en-US" altLang="ko-KR" sz="1100" b="1" dirty="0" smtClean="0">
                <a:latin typeface="Courier New" pitchFamily="49" charset="0"/>
              </a:rPr>
              <a:t>void</a:t>
            </a:r>
            <a:r>
              <a:rPr lang="en-US" altLang="ko-KR" sz="1100" dirty="0" smtClean="0">
                <a:latin typeface="Courier New" pitchFamily="49" charset="0"/>
              </a:rPr>
              <a:t> </a:t>
            </a:r>
            <a:r>
              <a:rPr lang="en-US" altLang="ko-KR" sz="1100" dirty="0" smtClean="0">
                <a:solidFill>
                  <a:srgbClr val="0000CC"/>
                </a:solidFill>
                <a:latin typeface="Courier New" pitchFamily="49" charset="0"/>
              </a:rPr>
              <a:t>Push</a:t>
            </a:r>
            <a:r>
              <a:rPr lang="en-US" altLang="ko-KR" sz="1100" dirty="0" smtClean="0">
                <a:latin typeface="Courier New" pitchFamily="49" charset="0"/>
              </a:rPr>
              <a:t>(T item);</a:t>
            </a:r>
          </a:p>
          <a:p>
            <a:pPr eaLnBrk="1" hangingPunct="1">
              <a:lnSpc>
                <a:spcPct val="80000"/>
              </a:lnSpc>
              <a:buFont typeface="Wingdings" pitchFamily="2" charset="2"/>
              <a:buNone/>
            </a:pPr>
            <a:r>
              <a:rPr lang="en-US" altLang="ko-KR" sz="1100" dirty="0" smtClean="0">
                <a:latin typeface="Courier New" pitchFamily="49" charset="0"/>
              </a:rPr>
              <a:t>	// Insert item into the rear of the queue</a:t>
            </a:r>
          </a:p>
          <a:p>
            <a:pPr eaLnBrk="1" hangingPunct="1">
              <a:lnSpc>
                <a:spcPct val="80000"/>
              </a:lnSpc>
              <a:buFont typeface="Wingdings" pitchFamily="2" charset="2"/>
              <a:buNone/>
            </a:pPr>
            <a:endParaRPr lang="en-US" altLang="ko-KR" sz="1100" dirty="0" smtClean="0">
              <a:latin typeface="Courier New" pitchFamily="49" charset="0"/>
            </a:endParaRPr>
          </a:p>
          <a:p>
            <a:pPr eaLnBrk="1" hangingPunct="1">
              <a:lnSpc>
                <a:spcPct val="80000"/>
              </a:lnSpc>
              <a:buFont typeface="Wingdings" pitchFamily="2" charset="2"/>
              <a:buNone/>
            </a:pPr>
            <a:r>
              <a:rPr lang="en-US" altLang="ko-KR" sz="1100" dirty="0" smtClean="0">
                <a:latin typeface="Courier New" pitchFamily="49" charset="0"/>
              </a:rPr>
              <a:t>	</a:t>
            </a:r>
            <a:r>
              <a:rPr lang="en-US" altLang="ko-KR" sz="1100" b="1" dirty="0" smtClean="0">
                <a:latin typeface="Courier New" pitchFamily="49" charset="0"/>
              </a:rPr>
              <a:t>void</a:t>
            </a:r>
            <a:r>
              <a:rPr lang="en-US" altLang="ko-KR" sz="1100" dirty="0" smtClean="0">
                <a:latin typeface="Courier New" pitchFamily="49" charset="0"/>
              </a:rPr>
              <a:t> </a:t>
            </a:r>
            <a:r>
              <a:rPr lang="en-US" altLang="ko-KR" sz="1100" dirty="0" smtClean="0">
                <a:solidFill>
                  <a:srgbClr val="0000CC"/>
                </a:solidFill>
                <a:latin typeface="Courier New" pitchFamily="49" charset="0"/>
              </a:rPr>
              <a:t>Pop</a:t>
            </a:r>
            <a:r>
              <a:rPr lang="en-US" altLang="ko-KR" sz="1100" dirty="0" smtClean="0">
                <a:latin typeface="Courier New" pitchFamily="49" charset="0"/>
              </a:rPr>
              <a:t>();</a:t>
            </a:r>
          </a:p>
          <a:p>
            <a:pPr eaLnBrk="1" hangingPunct="1">
              <a:lnSpc>
                <a:spcPct val="80000"/>
              </a:lnSpc>
              <a:buFont typeface="Wingdings" pitchFamily="2" charset="2"/>
              <a:buNone/>
            </a:pPr>
            <a:r>
              <a:rPr lang="en-US" altLang="ko-KR" sz="1100" dirty="0" smtClean="0">
                <a:latin typeface="Courier New" pitchFamily="49" charset="0"/>
              </a:rPr>
              <a:t>	// Delete the front element of the queue</a:t>
            </a:r>
          </a:p>
          <a:p>
            <a:pPr eaLnBrk="1" hangingPunct="1">
              <a:lnSpc>
                <a:spcPct val="80000"/>
              </a:lnSpc>
              <a:buFont typeface="Wingdings" pitchFamily="2" charset="2"/>
              <a:buNone/>
            </a:pPr>
            <a:r>
              <a:rPr lang="en-US" altLang="ko-KR" sz="1100" dirty="0" smtClean="0">
                <a:latin typeface="Courier New" pitchFamily="49" charset="0"/>
              </a:rPr>
              <a:t>};</a:t>
            </a:r>
          </a:p>
          <a:p>
            <a:pPr eaLnBrk="1" hangingPunct="1">
              <a:lnSpc>
                <a:spcPct val="80000"/>
              </a:lnSpc>
              <a:buFont typeface="Wingdings" pitchFamily="2" charset="2"/>
              <a:buNone/>
            </a:pPr>
            <a:r>
              <a:rPr lang="en-US" altLang="ko-KR" sz="1100" dirty="0" smtClean="0">
                <a:latin typeface="Courier New" pitchFamily="49" charset="0"/>
              </a:rPr>
              <a:t>ADT : Abstract data type </a:t>
            </a:r>
            <a:r>
              <a:rPr lang="en-US" altLang="ko-KR" sz="1100" b="1" dirty="0" smtClean="0">
                <a:solidFill>
                  <a:srgbClr val="0000FF"/>
                </a:solidFill>
                <a:latin typeface="Courier New" pitchFamily="49" charset="0"/>
              </a:rPr>
              <a:t>Queue</a:t>
            </a:r>
          </a:p>
          <a:p>
            <a:pPr eaLnBrk="1" hangingPunct="1">
              <a:lnSpc>
                <a:spcPct val="80000"/>
              </a:lnSpc>
            </a:pPr>
            <a:endParaRPr lang="en-US" altLang="ko-KR" sz="1100" dirty="0" smtClean="0">
              <a:latin typeface="Courier New" pitchFamily="49" charset="0"/>
            </a:endParaRP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12</a:t>
            </a:fld>
            <a:endParaRPr lang="en-US" altLang="ko-KR" dirty="0"/>
          </a:p>
        </p:txBody>
      </p:sp>
    </p:spTree>
    <p:extLst>
      <p:ext uri="{BB962C8B-B14F-4D97-AF65-F5344CB8AC3E}">
        <p14:creationId xmlns:p14="http://schemas.microsoft.com/office/powerpoint/2010/main" val="2409094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ko-KR" altLang="en-US" smtClean="0"/>
              <a:t>큐의 구현</a:t>
            </a:r>
          </a:p>
        </p:txBody>
      </p:sp>
      <p:sp>
        <p:nvSpPr>
          <p:cNvPr id="25604" name="Rectangle 3"/>
          <p:cNvSpPr>
            <a:spLocks noGrp="1" noChangeArrowheads="1"/>
          </p:cNvSpPr>
          <p:nvPr>
            <p:ph type="body" idx="1"/>
          </p:nvPr>
        </p:nvSpPr>
        <p:spPr/>
        <p:txBody>
          <a:bodyPr/>
          <a:lstStyle/>
          <a:p>
            <a:pPr eaLnBrk="1" hangingPunct="1"/>
            <a:r>
              <a:rPr lang="en-US" altLang="ko-KR" dirty="0" smtClean="0"/>
              <a:t>1</a:t>
            </a:r>
            <a:r>
              <a:rPr lang="ko-KR" altLang="en-US" dirty="0" smtClean="0"/>
              <a:t>차원 배열 이용</a:t>
            </a:r>
          </a:p>
          <a:p>
            <a:pPr lvl="1" eaLnBrk="1" hangingPunct="1"/>
            <a:r>
              <a:rPr lang="en-US" altLang="ko-KR" dirty="0" smtClean="0">
                <a:latin typeface="Courier New" pitchFamily="49" charset="0"/>
              </a:rPr>
              <a:t>front</a:t>
            </a:r>
            <a:r>
              <a:rPr lang="en-US" altLang="ko-KR" dirty="0" smtClean="0"/>
              <a:t> </a:t>
            </a:r>
            <a:r>
              <a:rPr lang="ko-KR" altLang="en-US" dirty="0" smtClean="0"/>
              <a:t>원소는 </a:t>
            </a:r>
            <a:r>
              <a:rPr lang="en-US" altLang="ko-KR" dirty="0" smtClean="0">
                <a:latin typeface="Courier New" pitchFamily="49" charset="0"/>
              </a:rPr>
              <a:t>queue[0]</a:t>
            </a:r>
            <a:r>
              <a:rPr lang="ko-KR" altLang="en-US" dirty="0" smtClean="0"/>
              <a:t>에 위치</a:t>
            </a:r>
          </a:p>
          <a:p>
            <a:pPr lvl="1" eaLnBrk="1" hangingPunct="1"/>
            <a:r>
              <a:rPr lang="ko-KR" altLang="en-US" dirty="0" smtClean="0"/>
              <a:t>변수 </a:t>
            </a:r>
            <a:r>
              <a:rPr lang="en-US" altLang="ko-KR" dirty="0" smtClean="0">
                <a:latin typeface="Courier New" pitchFamily="49" charset="0"/>
              </a:rPr>
              <a:t>rear</a:t>
            </a:r>
            <a:r>
              <a:rPr lang="ko-KR" altLang="en-US" dirty="0" smtClean="0"/>
              <a:t>는 큐에서 마지막 원소의 위치</a:t>
            </a:r>
          </a:p>
          <a:p>
            <a:pPr lvl="1" eaLnBrk="1" hangingPunct="1"/>
            <a:r>
              <a:rPr lang="en-US" altLang="ko-KR" dirty="0" smtClean="0"/>
              <a:t>Insert : O(1), Delete O(n)</a:t>
            </a:r>
            <a:br>
              <a:rPr lang="en-US" altLang="ko-KR" dirty="0" smtClean="0"/>
            </a:br>
            <a:endParaRPr lang="en-US" altLang="ko-KR" dirty="0" smtClean="0"/>
          </a:p>
        </p:txBody>
      </p:sp>
      <p:sp>
        <p:nvSpPr>
          <p:cNvPr id="25605" name="Text Box 4"/>
          <p:cNvSpPr txBox="1">
            <a:spLocks noChangeArrowheads="1"/>
          </p:cNvSpPr>
          <p:nvPr/>
        </p:nvSpPr>
        <p:spPr bwMode="auto">
          <a:xfrm>
            <a:off x="971550" y="45735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5606" name="Text Box 5"/>
          <p:cNvSpPr txBox="1">
            <a:spLocks noChangeArrowheads="1"/>
          </p:cNvSpPr>
          <p:nvPr/>
        </p:nvSpPr>
        <p:spPr bwMode="auto">
          <a:xfrm>
            <a:off x="1403350" y="45735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5607" name="Text Box 6"/>
          <p:cNvSpPr txBox="1">
            <a:spLocks noChangeArrowheads="1"/>
          </p:cNvSpPr>
          <p:nvPr/>
        </p:nvSpPr>
        <p:spPr bwMode="auto">
          <a:xfrm>
            <a:off x="1835150" y="45735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5608" name="Text Box 7"/>
          <p:cNvSpPr txBox="1">
            <a:spLocks noChangeArrowheads="1"/>
          </p:cNvSpPr>
          <p:nvPr/>
        </p:nvSpPr>
        <p:spPr bwMode="auto">
          <a:xfrm>
            <a:off x="2268538" y="4573588"/>
            <a:ext cx="935037" cy="376237"/>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latin typeface="Arial" charset="0"/>
              </a:rPr>
              <a:t>…</a:t>
            </a:r>
            <a:endParaRPr lang="en-US" altLang="ko-KR"/>
          </a:p>
        </p:txBody>
      </p:sp>
      <p:sp>
        <p:nvSpPr>
          <p:cNvPr id="25609" name="Text Box 8"/>
          <p:cNvSpPr txBox="1">
            <a:spLocks noChangeArrowheads="1"/>
          </p:cNvSpPr>
          <p:nvPr/>
        </p:nvSpPr>
        <p:spPr bwMode="auto">
          <a:xfrm>
            <a:off x="3562350" y="45735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5610" name="Text Box 9"/>
          <p:cNvSpPr txBox="1">
            <a:spLocks noChangeArrowheads="1"/>
          </p:cNvSpPr>
          <p:nvPr/>
        </p:nvSpPr>
        <p:spPr bwMode="auto">
          <a:xfrm>
            <a:off x="3994150" y="45735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5611" name="Text Box 10"/>
          <p:cNvSpPr txBox="1">
            <a:spLocks noChangeArrowheads="1"/>
          </p:cNvSpPr>
          <p:nvPr/>
        </p:nvSpPr>
        <p:spPr bwMode="auto">
          <a:xfrm>
            <a:off x="4427538" y="4573588"/>
            <a:ext cx="1366837" cy="376237"/>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5612" name="Text Box 11"/>
          <p:cNvSpPr txBox="1">
            <a:spLocks noChangeArrowheads="1"/>
          </p:cNvSpPr>
          <p:nvPr/>
        </p:nvSpPr>
        <p:spPr bwMode="auto">
          <a:xfrm>
            <a:off x="6083300" y="45735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5613" name="Text Box 12"/>
          <p:cNvSpPr txBox="1">
            <a:spLocks noChangeArrowheads="1"/>
          </p:cNvSpPr>
          <p:nvPr/>
        </p:nvSpPr>
        <p:spPr bwMode="auto">
          <a:xfrm>
            <a:off x="6515100" y="45735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5614" name="Text Box 13"/>
          <p:cNvSpPr txBox="1">
            <a:spLocks noChangeArrowheads="1"/>
          </p:cNvSpPr>
          <p:nvPr/>
        </p:nvSpPr>
        <p:spPr bwMode="auto">
          <a:xfrm>
            <a:off x="6946900" y="45735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5615" name="Text Box 14"/>
          <p:cNvSpPr txBox="1">
            <a:spLocks noChangeArrowheads="1"/>
          </p:cNvSpPr>
          <p:nvPr/>
        </p:nvSpPr>
        <p:spPr bwMode="auto">
          <a:xfrm>
            <a:off x="7380288" y="4573588"/>
            <a:ext cx="935037" cy="376237"/>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5616" name="Line 15"/>
          <p:cNvSpPr>
            <a:spLocks noChangeShapeType="1"/>
          </p:cNvSpPr>
          <p:nvPr/>
        </p:nvSpPr>
        <p:spPr bwMode="auto">
          <a:xfrm>
            <a:off x="2051050" y="414178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5617" name="Text Box 16"/>
          <p:cNvSpPr txBox="1">
            <a:spLocks noChangeArrowheads="1"/>
          </p:cNvSpPr>
          <p:nvPr/>
        </p:nvSpPr>
        <p:spPr bwMode="auto">
          <a:xfrm>
            <a:off x="1692275" y="3781425"/>
            <a:ext cx="1043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rear</a:t>
            </a:r>
          </a:p>
        </p:txBody>
      </p:sp>
      <p:sp>
        <p:nvSpPr>
          <p:cNvPr id="25618" name="Line 17"/>
          <p:cNvSpPr>
            <a:spLocks noChangeShapeType="1"/>
          </p:cNvSpPr>
          <p:nvPr/>
        </p:nvSpPr>
        <p:spPr bwMode="auto">
          <a:xfrm>
            <a:off x="4140200" y="414178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5619" name="Text Box 18"/>
          <p:cNvSpPr txBox="1">
            <a:spLocks noChangeArrowheads="1"/>
          </p:cNvSpPr>
          <p:nvPr/>
        </p:nvSpPr>
        <p:spPr bwMode="auto">
          <a:xfrm>
            <a:off x="3781425" y="3781425"/>
            <a:ext cx="1077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rear</a:t>
            </a:r>
          </a:p>
        </p:txBody>
      </p:sp>
      <p:sp>
        <p:nvSpPr>
          <p:cNvPr id="25620" name="Line 19"/>
          <p:cNvSpPr>
            <a:spLocks noChangeShapeType="1"/>
          </p:cNvSpPr>
          <p:nvPr/>
        </p:nvSpPr>
        <p:spPr bwMode="auto">
          <a:xfrm>
            <a:off x="7092950" y="414178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5621" name="Text Box 20"/>
          <p:cNvSpPr txBox="1">
            <a:spLocks noChangeArrowheads="1"/>
          </p:cNvSpPr>
          <p:nvPr/>
        </p:nvSpPr>
        <p:spPr bwMode="auto">
          <a:xfrm>
            <a:off x="820286" y="4933950"/>
            <a:ext cx="2376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t>[0</a:t>
            </a:r>
            <a:r>
              <a:rPr lang="en-US" altLang="ko-KR" dirty="0" smtClean="0"/>
              <a:t>][1][2</a:t>
            </a:r>
            <a:r>
              <a:rPr lang="en-US" altLang="ko-KR" dirty="0"/>
              <a:t>]</a:t>
            </a:r>
          </a:p>
        </p:txBody>
      </p:sp>
      <p:sp>
        <p:nvSpPr>
          <p:cNvPr id="25624" name="Text Box 23"/>
          <p:cNvSpPr txBox="1">
            <a:spLocks noChangeArrowheads="1"/>
          </p:cNvSpPr>
          <p:nvPr/>
        </p:nvSpPr>
        <p:spPr bwMode="auto">
          <a:xfrm>
            <a:off x="464767" y="5730352"/>
            <a:ext cx="82958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smtClean="0"/>
              <a:t>Fig. </a:t>
            </a:r>
            <a:r>
              <a:rPr lang="en-US" altLang="ko-KR" dirty="0"/>
              <a:t>Queues represented with front element in queue[0]</a:t>
            </a:r>
          </a:p>
        </p:txBody>
      </p:sp>
      <p:sp>
        <p:nvSpPr>
          <p:cNvPr id="25625" name="Text Box 24"/>
          <p:cNvSpPr txBox="1">
            <a:spLocks noChangeArrowheads="1"/>
          </p:cNvSpPr>
          <p:nvPr/>
        </p:nvSpPr>
        <p:spPr bwMode="auto">
          <a:xfrm>
            <a:off x="6659562" y="3781425"/>
            <a:ext cx="11882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rear</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27" name="Text Box 20"/>
          <p:cNvSpPr txBox="1">
            <a:spLocks noChangeArrowheads="1"/>
          </p:cNvSpPr>
          <p:nvPr/>
        </p:nvSpPr>
        <p:spPr bwMode="auto">
          <a:xfrm>
            <a:off x="3424467" y="4956175"/>
            <a:ext cx="2376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t>[0</a:t>
            </a:r>
            <a:r>
              <a:rPr lang="en-US" altLang="ko-KR" dirty="0" smtClean="0"/>
              <a:t>][1][2</a:t>
            </a:r>
            <a:r>
              <a:rPr lang="en-US" altLang="ko-KR" dirty="0"/>
              <a:t>]</a:t>
            </a:r>
          </a:p>
        </p:txBody>
      </p:sp>
      <p:sp>
        <p:nvSpPr>
          <p:cNvPr id="28" name="Text Box 20"/>
          <p:cNvSpPr txBox="1">
            <a:spLocks noChangeArrowheads="1"/>
          </p:cNvSpPr>
          <p:nvPr/>
        </p:nvSpPr>
        <p:spPr bwMode="auto">
          <a:xfrm>
            <a:off x="5949327" y="4933949"/>
            <a:ext cx="2376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t>[0</a:t>
            </a:r>
            <a:r>
              <a:rPr lang="en-US" altLang="ko-KR" dirty="0" smtClean="0"/>
              <a:t>][1][2</a:t>
            </a:r>
            <a:r>
              <a:rPr lang="en-US" altLang="ko-KR" dirty="0"/>
              <a:t>]</a:t>
            </a: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13</a:t>
            </a:fld>
            <a:endParaRPr lang="en-US" altLang="ko-KR" dirty="0"/>
          </a:p>
        </p:txBody>
      </p:sp>
    </p:spTree>
    <p:extLst>
      <p:ext uri="{BB962C8B-B14F-4D97-AF65-F5344CB8AC3E}">
        <p14:creationId xmlns:p14="http://schemas.microsoft.com/office/powerpoint/2010/main" val="444419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ko-KR" altLang="en-US" smtClean="0"/>
              <a:t>큐의 구현</a:t>
            </a:r>
          </a:p>
        </p:txBody>
      </p:sp>
      <p:sp>
        <p:nvSpPr>
          <p:cNvPr id="26628" name="Rectangle 3"/>
          <p:cNvSpPr>
            <a:spLocks noGrp="1" noChangeArrowheads="1"/>
          </p:cNvSpPr>
          <p:nvPr>
            <p:ph type="body" idx="1"/>
          </p:nvPr>
        </p:nvSpPr>
        <p:spPr>
          <a:xfrm>
            <a:off x="468313" y="1628775"/>
            <a:ext cx="8229600" cy="4530725"/>
          </a:xfrm>
        </p:spPr>
        <p:txBody>
          <a:bodyPr/>
          <a:lstStyle/>
          <a:p>
            <a:pPr eaLnBrk="1" hangingPunct="1"/>
            <a:r>
              <a:rPr lang="en-US" altLang="ko-KR" smtClean="0"/>
              <a:t>1</a:t>
            </a:r>
            <a:r>
              <a:rPr lang="ko-KR" altLang="en-US" smtClean="0"/>
              <a:t>차원 배열 이용</a:t>
            </a:r>
          </a:p>
          <a:p>
            <a:pPr lvl="1" eaLnBrk="1" hangingPunct="1"/>
            <a:r>
              <a:rPr lang="ko-KR" altLang="en-US" smtClean="0"/>
              <a:t>변수 </a:t>
            </a:r>
            <a:r>
              <a:rPr lang="en-US" altLang="ko-KR" smtClean="0">
                <a:latin typeface="Courier New" pitchFamily="49" charset="0"/>
              </a:rPr>
              <a:t>front</a:t>
            </a:r>
            <a:r>
              <a:rPr lang="ko-KR" altLang="en-US" smtClean="0"/>
              <a:t>는 큐에서 첫 원소의 위치 </a:t>
            </a:r>
          </a:p>
          <a:p>
            <a:pPr lvl="1" eaLnBrk="1" hangingPunct="1"/>
            <a:r>
              <a:rPr lang="ko-KR" altLang="en-US" smtClean="0"/>
              <a:t>변수 </a:t>
            </a:r>
            <a:r>
              <a:rPr lang="en-US" altLang="ko-KR" smtClean="0">
                <a:latin typeface="Courier New" pitchFamily="49" charset="0"/>
              </a:rPr>
              <a:t>rear</a:t>
            </a:r>
            <a:r>
              <a:rPr lang="ko-KR" altLang="en-US" smtClean="0"/>
              <a:t>는 큐에서 마지막 원소의 위치</a:t>
            </a:r>
          </a:p>
          <a:p>
            <a:pPr lvl="1" eaLnBrk="1" hangingPunct="1"/>
            <a:r>
              <a:rPr lang="en-US" altLang="ko-KR" smtClean="0"/>
              <a:t>Insert : O(1), Delete O(1) </a:t>
            </a:r>
            <a:br>
              <a:rPr lang="en-US" altLang="ko-KR" smtClean="0"/>
            </a:br>
            <a:endParaRPr lang="en-US" altLang="ko-KR" smtClean="0"/>
          </a:p>
        </p:txBody>
      </p:sp>
      <p:sp>
        <p:nvSpPr>
          <p:cNvPr id="26629" name="Text Box 5"/>
          <p:cNvSpPr txBox="1">
            <a:spLocks noChangeArrowheads="1"/>
          </p:cNvSpPr>
          <p:nvPr/>
        </p:nvSpPr>
        <p:spPr bwMode="auto">
          <a:xfrm>
            <a:off x="971550"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6630" name="Text Box 6"/>
          <p:cNvSpPr txBox="1">
            <a:spLocks noChangeArrowheads="1"/>
          </p:cNvSpPr>
          <p:nvPr/>
        </p:nvSpPr>
        <p:spPr bwMode="auto">
          <a:xfrm>
            <a:off x="1403350"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6631" name="Text Box 7"/>
          <p:cNvSpPr txBox="1">
            <a:spLocks noChangeArrowheads="1"/>
          </p:cNvSpPr>
          <p:nvPr/>
        </p:nvSpPr>
        <p:spPr bwMode="auto">
          <a:xfrm>
            <a:off x="1835150"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6632" name="Text Box 8"/>
          <p:cNvSpPr txBox="1">
            <a:spLocks noChangeArrowheads="1"/>
          </p:cNvSpPr>
          <p:nvPr/>
        </p:nvSpPr>
        <p:spPr bwMode="auto">
          <a:xfrm>
            <a:off x="2268538" y="4991100"/>
            <a:ext cx="935037" cy="37623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latin typeface="Arial" charset="0"/>
              </a:rPr>
              <a:t>…</a:t>
            </a:r>
            <a:endParaRPr lang="en-US" altLang="ko-KR"/>
          </a:p>
        </p:txBody>
      </p:sp>
      <p:sp>
        <p:nvSpPr>
          <p:cNvPr id="26633" name="Line 17"/>
          <p:cNvSpPr>
            <a:spLocks noChangeShapeType="1"/>
          </p:cNvSpPr>
          <p:nvPr/>
        </p:nvSpPr>
        <p:spPr bwMode="auto">
          <a:xfrm>
            <a:off x="2051050" y="4559300"/>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6634" name="Text Box 18"/>
          <p:cNvSpPr txBox="1">
            <a:spLocks noChangeArrowheads="1"/>
          </p:cNvSpPr>
          <p:nvPr/>
        </p:nvSpPr>
        <p:spPr bwMode="auto">
          <a:xfrm>
            <a:off x="1692275" y="4198938"/>
            <a:ext cx="1159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rear</a:t>
            </a:r>
          </a:p>
        </p:txBody>
      </p:sp>
      <p:sp>
        <p:nvSpPr>
          <p:cNvPr id="26635" name="Text Box 25"/>
          <p:cNvSpPr txBox="1">
            <a:spLocks noChangeArrowheads="1"/>
          </p:cNvSpPr>
          <p:nvPr/>
        </p:nvSpPr>
        <p:spPr bwMode="auto">
          <a:xfrm>
            <a:off x="271244" y="5790138"/>
            <a:ext cx="8781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smtClean="0"/>
              <a:t>Fig. Queues </a:t>
            </a:r>
            <a:r>
              <a:rPr lang="en-US" altLang="ko-KR" dirty="0"/>
              <a:t>represented with front element in queue[front]</a:t>
            </a:r>
          </a:p>
        </p:txBody>
      </p:sp>
      <p:sp>
        <p:nvSpPr>
          <p:cNvPr id="26636" name="Line 26"/>
          <p:cNvSpPr>
            <a:spLocks noChangeShapeType="1"/>
          </p:cNvSpPr>
          <p:nvPr/>
        </p:nvSpPr>
        <p:spPr bwMode="auto">
          <a:xfrm>
            <a:off x="1187450" y="46307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6637" name="Text Box 27"/>
          <p:cNvSpPr txBox="1">
            <a:spLocks noChangeArrowheads="1"/>
          </p:cNvSpPr>
          <p:nvPr/>
        </p:nvSpPr>
        <p:spPr bwMode="auto">
          <a:xfrm>
            <a:off x="391887" y="4270375"/>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front</a:t>
            </a:r>
          </a:p>
        </p:txBody>
      </p:sp>
      <p:sp>
        <p:nvSpPr>
          <p:cNvPr id="26638" name="Text Box 28"/>
          <p:cNvSpPr txBox="1">
            <a:spLocks noChangeArrowheads="1"/>
          </p:cNvSpPr>
          <p:nvPr/>
        </p:nvSpPr>
        <p:spPr bwMode="auto">
          <a:xfrm>
            <a:off x="3419475"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6639" name="Text Box 29"/>
          <p:cNvSpPr txBox="1">
            <a:spLocks noChangeArrowheads="1"/>
          </p:cNvSpPr>
          <p:nvPr/>
        </p:nvSpPr>
        <p:spPr bwMode="auto">
          <a:xfrm>
            <a:off x="3851275"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6640" name="Text Box 30"/>
          <p:cNvSpPr txBox="1">
            <a:spLocks noChangeArrowheads="1"/>
          </p:cNvSpPr>
          <p:nvPr/>
        </p:nvSpPr>
        <p:spPr bwMode="auto">
          <a:xfrm>
            <a:off x="4283075"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6641" name="Text Box 31"/>
          <p:cNvSpPr txBox="1">
            <a:spLocks noChangeArrowheads="1"/>
          </p:cNvSpPr>
          <p:nvPr/>
        </p:nvSpPr>
        <p:spPr bwMode="auto">
          <a:xfrm>
            <a:off x="4716463" y="4991100"/>
            <a:ext cx="935037" cy="37623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latin typeface="Arial" charset="0"/>
              </a:rPr>
              <a:t>…</a:t>
            </a:r>
            <a:endParaRPr lang="en-US" altLang="ko-KR"/>
          </a:p>
        </p:txBody>
      </p:sp>
      <p:sp>
        <p:nvSpPr>
          <p:cNvPr id="26642" name="Line 32"/>
          <p:cNvSpPr>
            <a:spLocks noChangeShapeType="1"/>
          </p:cNvSpPr>
          <p:nvPr/>
        </p:nvSpPr>
        <p:spPr bwMode="auto">
          <a:xfrm>
            <a:off x="4498975" y="4559300"/>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6643" name="Text Box 33"/>
          <p:cNvSpPr txBox="1">
            <a:spLocks noChangeArrowheads="1"/>
          </p:cNvSpPr>
          <p:nvPr/>
        </p:nvSpPr>
        <p:spPr bwMode="auto">
          <a:xfrm>
            <a:off x="4140200" y="4198938"/>
            <a:ext cx="1043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rear</a:t>
            </a:r>
          </a:p>
        </p:txBody>
      </p:sp>
      <p:sp>
        <p:nvSpPr>
          <p:cNvPr id="26644" name="Line 34"/>
          <p:cNvSpPr>
            <a:spLocks noChangeShapeType="1"/>
          </p:cNvSpPr>
          <p:nvPr/>
        </p:nvSpPr>
        <p:spPr bwMode="auto">
          <a:xfrm>
            <a:off x="3995738" y="46307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6645" name="Text Box 35"/>
          <p:cNvSpPr txBox="1">
            <a:spLocks noChangeArrowheads="1"/>
          </p:cNvSpPr>
          <p:nvPr/>
        </p:nvSpPr>
        <p:spPr bwMode="auto">
          <a:xfrm>
            <a:off x="3113314" y="4270375"/>
            <a:ext cx="1171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front</a:t>
            </a:r>
          </a:p>
        </p:txBody>
      </p:sp>
      <p:sp>
        <p:nvSpPr>
          <p:cNvPr id="26646" name="Text Box 44"/>
          <p:cNvSpPr txBox="1">
            <a:spLocks noChangeArrowheads="1"/>
          </p:cNvSpPr>
          <p:nvPr/>
        </p:nvSpPr>
        <p:spPr bwMode="auto">
          <a:xfrm>
            <a:off x="5940425"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6647" name="Text Box 45"/>
          <p:cNvSpPr txBox="1">
            <a:spLocks noChangeArrowheads="1"/>
          </p:cNvSpPr>
          <p:nvPr/>
        </p:nvSpPr>
        <p:spPr bwMode="auto">
          <a:xfrm>
            <a:off x="6372225"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6648" name="Text Box 46"/>
          <p:cNvSpPr txBox="1">
            <a:spLocks noChangeArrowheads="1"/>
          </p:cNvSpPr>
          <p:nvPr/>
        </p:nvSpPr>
        <p:spPr bwMode="auto">
          <a:xfrm>
            <a:off x="6804025"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6649" name="Text Box 47"/>
          <p:cNvSpPr txBox="1">
            <a:spLocks noChangeArrowheads="1"/>
          </p:cNvSpPr>
          <p:nvPr/>
        </p:nvSpPr>
        <p:spPr bwMode="auto">
          <a:xfrm>
            <a:off x="7667625" y="4991100"/>
            <a:ext cx="504825" cy="37623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latin typeface="Arial" charset="0"/>
              </a:rPr>
              <a:t>…</a:t>
            </a:r>
            <a:endParaRPr lang="en-US" altLang="ko-KR"/>
          </a:p>
        </p:txBody>
      </p:sp>
      <p:sp>
        <p:nvSpPr>
          <p:cNvPr id="26650" name="Line 48"/>
          <p:cNvSpPr>
            <a:spLocks noChangeShapeType="1"/>
          </p:cNvSpPr>
          <p:nvPr/>
        </p:nvSpPr>
        <p:spPr bwMode="auto">
          <a:xfrm>
            <a:off x="7451725" y="4559300"/>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6651" name="Text Box 49"/>
          <p:cNvSpPr txBox="1">
            <a:spLocks noChangeArrowheads="1"/>
          </p:cNvSpPr>
          <p:nvPr/>
        </p:nvSpPr>
        <p:spPr bwMode="auto">
          <a:xfrm>
            <a:off x="7092950" y="4198938"/>
            <a:ext cx="98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rear</a:t>
            </a:r>
          </a:p>
        </p:txBody>
      </p:sp>
      <p:sp>
        <p:nvSpPr>
          <p:cNvPr id="26652" name="Line 50"/>
          <p:cNvSpPr>
            <a:spLocks noChangeShapeType="1"/>
          </p:cNvSpPr>
          <p:nvPr/>
        </p:nvSpPr>
        <p:spPr bwMode="auto">
          <a:xfrm>
            <a:off x="6516688" y="46307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6653" name="Text Box 51"/>
          <p:cNvSpPr txBox="1">
            <a:spLocks noChangeArrowheads="1"/>
          </p:cNvSpPr>
          <p:nvPr/>
        </p:nvSpPr>
        <p:spPr bwMode="auto">
          <a:xfrm>
            <a:off x="5651500" y="4270375"/>
            <a:ext cx="1154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front</a:t>
            </a:r>
          </a:p>
        </p:txBody>
      </p:sp>
      <p:sp>
        <p:nvSpPr>
          <p:cNvPr id="26654" name="Text Box 52"/>
          <p:cNvSpPr txBox="1">
            <a:spLocks noChangeArrowheads="1"/>
          </p:cNvSpPr>
          <p:nvPr/>
        </p:nvSpPr>
        <p:spPr bwMode="auto">
          <a:xfrm>
            <a:off x="7235825" y="4991100"/>
            <a:ext cx="431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14</a:t>
            </a:fld>
            <a:endParaRPr lang="en-US" altLang="ko-KR" dirty="0"/>
          </a:p>
        </p:txBody>
      </p:sp>
    </p:spTree>
    <p:extLst>
      <p:ext uri="{BB962C8B-B14F-4D97-AF65-F5344CB8AC3E}">
        <p14:creationId xmlns:p14="http://schemas.microsoft.com/office/powerpoint/2010/main" val="390077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ko-KR" altLang="en-US" smtClean="0"/>
              <a:t>큐의 구현</a:t>
            </a:r>
          </a:p>
        </p:txBody>
      </p:sp>
      <p:sp>
        <p:nvSpPr>
          <p:cNvPr id="27652" name="Rectangle 3"/>
          <p:cNvSpPr>
            <a:spLocks noGrp="1" noChangeArrowheads="1"/>
          </p:cNvSpPr>
          <p:nvPr>
            <p:ph type="body" idx="1"/>
          </p:nvPr>
        </p:nvSpPr>
        <p:spPr>
          <a:xfrm>
            <a:off x="468313" y="1628775"/>
            <a:ext cx="8229600" cy="2952750"/>
          </a:xfrm>
        </p:spPr>
        <p:txBody>
          <a:bodyPr/>
          <a:lstStyle/>
          <a:p>
            <a:pPr eaLnBrk="1" hangingPunct="1"/>
            <a:r>
              <a:rPr lang="ko-KR" altLang="en-US" sz="2100" smtClean="0"/>
              <a:t>작업들이 큐에 들어가고 나옴에 따라 큐는 점차 오른쪽으로 이동</a:t>
            </a:r>
          </a:p>
          <a:p>
            <a:pPr lvl="1" eaLnBrk="1" hangingPunct="1"/>
            <a:r>
              <a:rPr lang="ko-KR" altLang="en-US" sz="2000" smtClean="0"/>
              <a:t>결국 </a:t>
            </a:r>
            <a:r>
              <a:rPr lang="en-US" altLang="ko-KR" sz="2000" smtClean="0">
                <a:latin typeface="Courier New" pitchFamily="49" charset="0"/>
              </a:rPr>
              <a:t>rear</a:t>
            </a:r>
            <a:r>
              <a:rPr lang="en-US" altLang="ko-KR" sz="2000" smtClean="0"/>
              <a:t> </a:t>
            </a:r>
            <a:r>
              <a:rPr lang="ko-KR" altLang="en-US" sz="2000" smtClean="0"/>
              <a:t>값이 </a:t>
            </a:r>
            <a:r>
              <a:rPr lang="en-US" altLang="ko-KR" sz="2000" smtClean="0">
                <a:latin typeface="Courier New" pitchFamily="49" charset="0"/>
              </a:rPr>
              <a:t>capacity</a:t>
            </a:r>
            <a:r>
              <a:rPr lang="en-US" altLang="ko-KR" sz="2000" smtClean="0"/>
              <a:t> -1 </a:t>
            </a:r>
            <a:r>
              <a:rPr lang="ko-KR" altLang="en-US" sz="2000" smtClean="0"/>
              <a:t>과 같아져서 큐가 포화 상태가 됨</a:t>
            </a:r>
          </a:p>
          <a:p>
            <a:pPr eaLnBrk="1" hangingPunct="1"/>
            <a:r>
              <a:rPr lang="en-US" altLang="ko-KR" sz="2100" smtClean="0">
                <a:latin typeface="Courier New" pitchFamily="49" charset="0"/>
              </a:rPr>
              <a:t>rear</a:t>
            </a:r>
            <a:r>
              <a:rPr lang="en-US" altLang="ko-KR" sz="2100" smtClean="0"/>
              <a:t> == </a:t>
            </a:r>
            <a:r>
              <a:rPr lang="en-US" altLang="ko-KR" sz="2100" smtClean="0">
                <a:latin typeface="Courier New" pitchFamily="49" charset="0"/>
              </a:rPr>
              <a:t>capacity</a:t>
            </a:r>
            <a:r>
              <a:rPr lang="en-US" altLang="ko-KR" sz="2100" smtClean="0"/>
              <a:t> </a:t>
            </a:r>
            <a:r>
              <a:rPr lang="en-US" altLang="ko-KR" sz="2100" smtClean="0">
                <a:latin typeface="Arial" charset="0"/>
              </a:rPr>
              <a:t>–</a:t>
            </a:r>
            <a:r>
              <a:rPr lang="en-US" altLang="ko-KR" sz="2100" smtClean="0"/>
              <a:t> 1 </a:t>
            </a:r>
            <a:r>
              <a:rPr lang="ko-KR" altLang="en-US" sz="2100" smtClean="0"/>
              <a:t>일 경우의 할 일</a:t>
            </a:r>
          </a:p>
          <a:p>
            <a:pPr lvl="1" eaLnBrk="1" hangingPunct="1"/>
            <a:r>
              <a:rPr lang="ko-KR" altLang="en-US" sz="2000" smtClean="0"/>
              <a:t>전체 큐를 왼쪽으로 </a:t>
            </a:r>
            <a:r>
              <a:rPr lang="ko-KR" altLang="en-US" sz="2000" u="sng" smtClean="0"/>
              <a:t>이동</a:t>
            </a:r>
            <a:r>
              <a:rPr lang="en-US" altLang="ko-KR" sz="2000" u="sng" smtClean="0"/>
              <a:t>(shift)</a:t>
            </a:r>
            <a:r>
              <a:rPr lang="en-US" altLang="ko-KR" sz="2000" smtClean="0">
                <a:latin typeface="Arial" charset="0"/>
              </a:rPr>
              <a:t> </a:t>
            </a:r>
            <a:r>
              <a:rPr lang="en-US" altLang="ko-KR" sz="2000" smtClean="0"/>
              <a:t>-&gt; </a:t>
            </a:r>
            <a:r>
              <a:rPr lang="ko-KR" altLang="en-US" sz="2000" smtClean="0"/>
              <a:t>첫째 원소가 </a:t>
            </a:r>
            <a:r>
              <a:rPr lang="en-US" altLang="ko-KR" sz="2000" smtClean="0">
                <a:latin typeface="Courier New" pitchFamily="49" charset="0"/>
              </a:rPr>
              <a:t>queue[0]</a:t>
            </a:r>
            <a:r>
              <a:rPr lang="ko-KR" altLang="en-US" sz="2000" smtClean="0"/>
              <a:t>에 가도록 </a:t>
            </a:r>
            <a:r>
              <a:rPr lang="en-US" altLang="ko-KR" sz="2000" smtClean="0">
                <a:latin typeface="Courier New" pitchFamily="49" charset="0"/>
              </a:rPr>
              <a:t>front</a:t>
            </a:r>
            <a:r>
              <a:rPr lang="ko-KR" altLang="en-US" sz="2000" smtClean="0"/>
              <a:t>를 </a:t>
            </a:r>
            <a:r>
              <a:rPr lang="en-US" altLang="ko-KR" sz="2000" smtClean="0"/>
              <a:t>0</a:t>
            </a:r>
            <a:r>
              <a:rPr lang="ko-KR" altLang="en-US" sz="2000" smtClean="0"/>
              <a:t>으로</a:t>
            </a:r>
            <a:r>
              <a:rPr lang="en-US" altLang="ko-KR" sz="2000" smtClean="0"/>
              <a:t>, </a:t>
            </a:r>
            <a:r>
              <a:rPr lang="en-US" altLang="ko-KR" sz="2000" smtClean="0">
                <a:latin typeface="Courier New" pitchFamily="49" charset="0"/>
              </a:rPr>
              <a:t>rear</a:t>
            </a:r>
            <a:r>
              <a:rPr lang="en-US" altLang="ko-KR" sz="2000" smtClean="0"/>
              <a:t> </a:t>
            </a:r>
            <a:r>
              <a:rPr lang="ko-KR" altLang="en-US" sz="2000" smtClean="0"/>
              <a:t>값도 조정</a:t>
            </a:r>
          </a:p>
          <a:p>
            <a:pPr lvl="1" eaLnBrk="1" hangingPunct="1"/>
            <a:r>
              <a:rPr lang="ko-KR" altLang="en-US" sz="2000" smtClean="0"/>
              <a:t>이러한 배열 이동에 많은 시간 소요</a:t>
            </a:r>
            <a:r>
              <a:rPr lang="en-US" altLang="ko-KR" sz="2000" smtClean="0"/>
              <a:t>-&gt; </a:t>
            </a:r>
            <a:r>
              <a:rPr lang="ko-KR" altLang="en-US" sz="2000" smtClean="0"/>
              <a:t>최악의 경우</a:t>
            </a:r>
            <a:r>
              <a:rPr lang="en-US" altLang="ko-KR" sz="2000" smtClean="0"/>
              <a:t>: O(capacity)</a:t>
            </a:r>
          </a:p>
        </p:txBody>
      </p:sp>
      <p:sp>
        <p:nvSpPr>
          <p:cNvPr id="27653" name="Text Box 30"/>
          <p:cNvSpPr txBox="1">
            <a:spLocks noChangeArrowheads="1"/>
          </p:cNvSpPr>
          <p:nvPr/>
        </p:nvSpPr>
        <p:spPr bwMode="auto">
          <a:xfrm>
            <a:off x="1690688"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7654" name="Text Box 31"/>
          <p:cNvSpPr txBox="1">
            <a:spLocks noChangeArrowheads="1"/>
          </p:cNvSpPr>
          <p:nvPr/>
        </p:nvSpPr>
        <p:spPr bwMode="auto">
          <a:xfrm>
            <a:off x="2122488"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7655" name="Text Box 32"/>
          <p:cNvSpPr txBox="1">
            <a:spLocks noChangeArrowheads="1"/>
          </p:cNvSpPr>
          <p:nvPr/>
        </p:nvSpPr>
        <p:spPr bwMode="auto">
          <a:xfrm>
            <a:off x="2554288"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7656" name="Text Box 33"/>
          <p:cNvSpPr txBox="1">
            <a:spLocks noChangeArrowheads="1"/>
          </p:cNvSpPr>
          <p:nvPr/>
        </p:nvSpPr>
        <p:spPr bwMode="auto">
          <a:xfrm>
            <a:off x="755650" y="4941888"/>
            <a:ext cx="935038" cy="376237"/>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latin typeface="Arial" charset="0"/>
              </a:rPr>
              <a:t>…</a:t>
            </a:r>
            <a:endParaRPr lang="en-US" altLang="ko-KR"/>
          </a:p>
        </p:txBody>
      </p:sp>
      <p:sp>
        <p:nvSpPr>
          <p:cNvPr id="27657" name="Line 34"/>
          <p:cNvSpPr>
            <a:spLocks noChangeShapeType="1"/>
          </p:cNvSpPr>
          <p:nvPr/>
        </p:nvSpPr>
        <p:spPr bwMode="auto">
          <a:xfrm>
            <a:off x="3563938" y="4581525"/>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7658" name="Text Box 35"/>
          <p:cNvSpPr txBox="1">
            <a:spLocks noChangeArrowheads="1"/>
          </p:cNvSpPr>
          <p:nvPr/>
        </p:nvSpPr>
        <p:spPr bwMode="auto">
          <a:xfrm>
            <a:off x="3203575" y="4221163"/>
            <a:ext cx="9837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rear</a:t>
            </a:r>
          </a:p>
        </p:txBody>
      </p:sp>
      <p:sp>
        <p:nvSpPr>
          <p:cNvPr id="27659" name="Line 36"/>
          <p:cNvSpPr>
            <a:spLocks noChangeShapeType="1"/>
          </p:cNvSpPr>
          <p:nvPr/>
        </p:nvSpPr>
        <p:spPr bwMode="auto">
          <a:xfrm>
            <a:off x="1906588" y="4581525"/>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7660" name="Text Box 37"/>
          <p:cNvSpPr txBox="1">
            <a:spLocks noChangeArrowheads="1"/>
          </p:cNvSpPr>
          <p:nvPr/>
        </p:nvSpPr>
        <p:spPr bwMode="auto">
          <a:xfrm>
            <a:off x="1284514" y="4221163"/>
            <a:ext cx="12713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front</a:t>
            </a:r>
          </a:p>
        </p:txBody>
      </p:sp>
      <p:sp>
        <p:nvSpPr>
          <p:cNvPr id="27661" name="Text Box 38"/>
          <p:cNvSpPr txBox="1">
            <a:spLocks noChangeArrowheads="1"/>
          </p:cNvSpPr>
          <p:nvPr/>
        </p:nvSpPr>
        <p:spPr bwMode="auto">
          <a:xfrm>
            <a:off x="2987675"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7662" name="Text Box 39"/>
          <p:cNvSpPr txBox="1">
            <a:spLocks noChangeArrowheads="1"/>
          </p:cNvSpPr>
          <p:nvPr/>
        </p:nvSpPr>
        <p:spPr bwMode="auto">
          <a:xfrm>
            <a:off x="3419475"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E</a:t>
            </a:r>
          </a:p>
        </p:txBody>
      </p:sp>
      <p:sp>
        <p:nvSpPr>
          <p:cNvPr id="27663" name="Text Box 40"/>
          <p:cNvSpPr txBox="1">
            <a:spLocks noChangeArrowheads="1"/>
          </p:cNvSpPr>
          <p:nvPr/>
        </p:nvSpPr>
        <p:spPr bwMode="auto">
          <a:xfrm>
            <a:off x="4787900"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7664" name="Text Box 41"/>
          <p:cNvSpPr txBox="1">
            <a:spLocks noChangeArrowheads="1"/>
          </p:cNvSpPr>
          <p:nvPr/>
        </p:nvSpPr>
        <p:spPr bwMode="auto">
          <a:xfrm>
            <a:off x="5219700"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7665" name="Text Box 42"/>
          <p:cNvSpPr txBox="1">
            <a:spLocks noChangeArrowheads="1"/>
          </p:cNvSpPr>
          <p:nvPr/>
        </p:nvSpPr>
        <p:spPr bwMode="auto">
          <a:xfrm>
            <a:off x="5651500"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7666" name="Text Box 43"/>
          <p:cNvSpPr txBox="1">
            <a:spLocks noChangeArrowheads="1"/>
          </p:cNvSpPr>
          <p:nvPr/>
        </p:nvSpPr>
        <p:spPr bwMode="auto">
          <a:xfrm>
            <a:off x="6948488" y="4941888"/>
            <a:ext cx="935037" cy="376237"/>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latin typeface="Arial" charset="0"/>
              </a:rPr>
              <a:t>…</a:t>
            </a:r>
            <a:endParaRPr lang="en-US" altLang="ko-KR"/>
          </a:p>
        </p:txBody>
      </p:sp>
      <p:sp>
        <p:nvSpPr>
          <p:cNvPr id="27667" name="Line 44"/>
          <p:cNvSpPr>
            <a:spLocks noChangeShapeType="1"/>
          </p:cNvSpPr>
          <p:nvPr/>
        </p:nvSpPr>
        <p:spPr bwMode="auto">
          <a:xfrm>
            <a:off x="6661150" y="4581525"/>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7668" name="Text Box 45"/>
          <p:cNvSpPr txBox="1">
            <a:spLocks noChangeArrowheads="1"/>
          </p:cNvSpPr>
          <p:nvPr/>
        </p:nvSpPr>
        <p:spPr bwMode="auto">
          <a:xfrm>
            <a:off x="6300787" y="4221163"/>
            <a:ext cx="9200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rear</a:t>
            </a:r>
          </a:p>
        </p:txBody>
      </p:sp>
      <p:sp>
        <p:nvSpPr>
          <p:cNvPr id="27669" name="Line 46"/>
          <p:cNvSpPr>
            <a:spLocks noChangeShapeType="1"/>
          </p:cNvSpPr>
          <p:nvPr/>
        </p:nvSpPr>
        <p:spPr bwMode="auto">
          <a:xfrm>
            <a:off x="5003800" y="4581525"/>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7670" name="Text Box 47"/>
          <p:cNvSpPr txBox="1">
            <a:spLocks noChangeArrowheads="1"/>
          </p:cNvSpPr>
          <p:nvPr/>
        </p:nvSpPr>
        <p:spPr bwMode="auto">
          <a:xfrm>
            <a:off x="4397830" y="4221163"/>
            <a:ext cx="11822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latin typeface="Courier New" pitchFamily="49" charset="0"/>
              </a:rPr>
              <a:t>front</a:t>
            </a:r>
          </a:p>
        </p:txBody>
      </p:sp>
      <p:sp>
        <p:nvSpPr>
          <p:cNvPr id="27671" name="Text Box 48"/>
          <p:cNvSpPr txBox="1">
            <a:spLocks noChangeArrowheads="1"/>
          </p:cNvSpPr>
          <p:nvPr/>
        </p:nvSpPr>
        <p:spPr bwMode="auto">
          <a:xfrm>
            <a:off x="6084888"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7672" name="Text Box 49"/>
          <p:cNvSpPr txBox="1">
            <a:spLocks noChangeArrowheads="1"/>
          </p:cNvSpPr>
          <p:nvPr/>
        </p:nvSpPr>
        <p:spPr bwMode="auto">
          <a:xfrm>
            <a:off x="6516688" y="4941888"/>
            <a:ext cx="4318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E</a:t>
            </a:r>
          </a:p>
        </p:txBody>
      </p:sp>
      <p:sp>
        <p:nvSpPr>
          <p:cNvPr id="27673" name="Text Box 50"/>
          <p:cNvSpPr txBox="1">
            <a:spLocks noChangeArrowheads="1"/>
          </p:cNvSpPr>
          <p:nvPr/>
        </p:nvSpPr>
        <p:spPr bwMode="auto">
          <a:xfrm>
            <a:off x="900113" y="5516563"/>
            <a:ext cx="3167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 Before shift</a:t>
            </a:r>
          </a:p>
        </p:txBody>
      </p:sp>
      <p:sp>
        <p:nvSpPr>
          <p:cNvPr id="27674" name="Text Box 51"/>
          <p:cNvSpPr txBox="1">
            <a:spLocks noChangeArrowheads="1"/>
          </p:cNvSpPr>
          <p:nvPr/>
        </p:nvSpPr>
        <p:spPr bwMode="auto">
          <a:xfrm>
            <a:off x="4932363" y="5510213"/>
            <a:ext cx="3167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 After shift</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15</a:t>
            </a:fld>
            <a:endParaRPr lang="en-US" altLang="ko-KR" dirty="0"/>
          </a:p>
        </p:txBody>
      </p:sp>
    </p:spTree>
    <p:extLst>
      <p:ext uri="{BB962C8B-B14F-4D97-AF65-F5344CB8AC3E}">
        <p14:creationId xmlns:p14="http://schemas.microsoft.com/office/powerpoint/2010/main" val="2957284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ko-KR" altLang="en-US" smtClean="0"/>
              <a:t>순차적 큐의 문제 해결</a:t>
            </a:r>
            <a:r>
              <a:rPr lang="en-US" altLang="ko-KR" smtClean="0"/>
              <a:t>: </a:t>
            </a:r>
            <a:r>
              <a:rPr lang="ko-KR" altLang="en-US" smtClean="0"/>
              <a:t>원형 큐</a:t>
            </a:r>
          </a:p>
        </p:txBody>
      </p:sp>
      <p:sp>
        <p:nvSpPr>
          <p:cNvPr id="28676" name="Rectangle 3"/>
          <p:cNvSpPr>
            <a:spLocks noGrp="1" noChangeArrowheads="1"/>
          </p:cNvSpPr>
          <p:nvPr>
            <p:ph type="body" idx="1"/>
          </p:nvPr>
        </p:nvSpPr>
        <p:spPr>
          <a:xfrm>
            <a:off x="468313" y="1628775"/>
            <a:ext cx="8229600" cy="1800225"/>
          </a:xfrm>
        </p:spPr>
        <p:txBody>
          <a:bodyPr/>
          <a:lstStyle/>
          <a:p>
            <a:pPr eaLnBrk="1" hangingPunct="1">
              <a:lnSpc>
                <a:spcPct val="90000"/>
              </a:lnSpc>
            </a:pPr>
            <a:r>
              <a:rPr lang="ko-KR" altLang="en-US" sz="1500" smtClean="0"/>
              <a:t>배열 </a:t>
            </a:r>
            <a:r>
              <a:rPr lang="en-US" altLang="ko-KR" sz="1500" smtClean="0">
                <a:latin typeface="Courier New" pitchFamily="49" charset="0"/>
              </a:rPr>
              <a:t>queue[capacity]</a:t>
            </a:r>
            <a:r>
              <a:rPr lang="ko-KR" altLang="en-US" sz="1500" smtClean="0"/>
              <a:t>를 원형으로 취급</a:t>
            </a:r>
          </a:p>
          <a:p>
            <a:pPr lvl="1" eaLnBrk="1" hangingPunct="1">
              <a:lnSpc>
                <a:spcPct val="90000"/>
              </a:lnSpc>
            </a:pPr>
            <a:r>
              <a:rPr lang="en-US" altLang="ko-KR" sz="1300" smtClean="0">
                <a:latin typeface="Courier New" pitchFamily="49" charset="0"/>
              </a:rPr>
              <a:t>rear</a:t>
            </a:r>
            <a:r>
              <a:rPr lang="en-US" altLang="ko-KR" sz="1300" smtClean="0"/>
              <a:t> == </a:t>
            </a:r>
            <a:r>
              <a:rPr lang="en-US" altLang="ko-KR" sz="1300" smtClean="0">
                <a:latin typeface="Courier New" pitchFamily="49" charset="0"/>
              </a:rPr>
              <a:t>capacity-1</a:t>
            </a:r>
            <a:r>
              <a:rPr lang="ko-KR" altLang="en-US" sz="1300" smtClean="0"/>
              <a:t>이면 </a:t>
            </a:r>
            <a:r>
              <a:rPr lang="en-US" altLang="ko-KR" sz="1300" smtClean="0">
                <a:latin typeface="Courier New" pitchFamily="49" charset="0"/>
              </a:rPr>
              <a:t>queue[0]</a:t>
            </a:r>
            <a:r>
              <a:rPr lang="ko-KR" altLang="en-US" sz="1300" smtClean="0"/>
              <a:t>가 </a:t>
            </a:r>
            <a:r>
              <a:rPr lang="ko-KR" altLang="en-US" sz="1300" smtClean="0">
                <a:latin typeface="Arial" charset="0"/>
              </a:rPr>
              <a:t> </a:t>
            </a:r>
            <a:r>
              <a:rPr lang="ko-KR" altLang="en-US" sz="1300" smtClean="0"/>
              <a:t>빈 경우 </a:t>
            </a:r>
            <a:r>
              <a:rPr lang="en-US" altLang="ko-KR" sz="1300" smtClean="0">
                <a:latin typeface="Courier New" pitchFamily="49" charset="0"/>
              </a:rPr>
              <a:t>queue[0]</a:t>
            </a:r>
            <a:r>
              <a:rPr lang="ko-KR" altLang="en-US" sz="1300" smtClean="0"/>
              <a:t>에 삽입</a:t>
            </a:r>
          </a:p>
          <a:p>
            <a:pPr eaLnBrk="1" hangingPunct="1">
              <a:lnSpc>
                <a:spcPct val="90000"/>
              </a:lnSpc>
            </a:pPr>
            <a:r>
              <a:rPr lang="en-US" altLang="ko-KR" sz="1500" smtClean="0">
                <a:latin typeface="Courier New" pitchFamily="49" charset="0"/>
              </a:rPr>
              <a:t>front</a:t>
            </a:r>
            <a:r>
              <a:rPr lang="ko-KR" altLang="en-US" sz="1500" smtClean="0"/>
              <a:t>를 처음 원소의 위치보다 반 시계 방향으로 하나 작은 곳에 위치</a:t>
            </a:r>
          </a:p>
          <a:p>
            <a:pPr eaLnBrk="1" hangingPunct="1">
              <a:lnSpc>
                <a:spcPct val="90000"/>
              </a:lnSpc>
            </a:pPr>
            <a:r>
              <a:rPr lang="ko-KR" altLang="en-US" sz="1500" smtClean="0"/>
              <a:t>최대 원소 수</a:t>
            </a:r>
            <a:r>
              <a:rPr lang="en-US" altLang="ko-KR" sz="1500" smtClean="0"/>
              <a:t>: </a:t>
            </a:r>
            <a:r>
              <a:rPr lang="en-US" altLang="ko-KR" sz="1500" smtClean="0">
                <a:latin typeface="Courier New" pitchFamily="49" charset="0"/>
              </a:rPr>
              <a:t>capacity</a:t>
            </a:r>
            <a:r>
              <a:rPr lang="ko-KR" altLang="en-US" sz="1500" smtClean="0"/>
              <a:t>가 아니라 </a:t>
            </a:r>
            <a:r>
              <a:rPr lang="en-US" altLang="ko-KR" sz="1500" smtClean="0">
                <a:latin typeface="Courier New" pitchFamily="49" charset="0"/>
              </a:rPr>
              <a:t>capacity-1</a:t>
            </a:r>
          </a:p>
          <a:p>
            <a:pPr lvl="1" eaLnBrk="1" hangingPunct="1">
              <a:lnSpc>
                <a:spcPct val="90000"/>
              </a:lnSpc>
            </a:pPr>
            <a:r>
              <a:rPr lang="en-US" altLang="ko-KR" sz="1300" smtClean="0">
                <a:latin typeface="Courier New" pitchFamily="49" charset="0"/>
              </a:rPr>
              <a:t>front == rear</a:t>
            </a:r>
            <a:r>
              <a:rPr lang="ko-KR" altLang="en-US" sz="1300" smtClean="0"/>
              <a:t>가 포화상태인지</a:t>
            </a:r>
            <a:r>
              <a:rPr lang="en-US" altLang="ko-KR" sz="1300" smtClean="0"/>
              <a:t>, </a:t>
            </a:r>
            <a:r>
              <a:rPr lang="ko-KR" altLang="en-US" sz="1300" smtClean="0"/>
              <a:t>공백상태인지 구분하기 위함</a:t>
            </a:r>
          </a:p>
          <a:p>
            <a:pPr eaLnBrk="1" hangingPunct="1">
              <a:lnSpc>
                <a:spcPct val="90000"/>
              </a:lnSpc>
            </a:pPr>
            <a:r>
              <a:rPr lang="ko-KR" altLang="en-US" sz="1500" smtClean="0"/>
              <a:t>초기</a:t>
            </a:r>
            <a:r>
              <a:rPr lang="en-US" altLang="ko-KR" sz="1500" smtClean="0"/>
              <a:t>: </a:t>
            </a:r>
            <a:r>
              <a:rPr lang="en-US" altLang="ko-KR" sz="1500" smtClean="0">
                <a:latin typeface="Courier New" pitchFamily="49" charset="0"/>
              </a:rPr>
              <a:t>front = rear = 0</a:t>
            </a:r>
          </a:p>
          <a:p>
            <a:pPr eaLnBrk="1" hangingPunct="1">
              <a:lnSpc>
                <a:spcPct val="90000"/>
              </a:lnSpc>
            </a:pPr>
            <a:r>
              <a:rPr lang="ko-KR" altLang="en-US" sz="1500" smtClean="0"/>
              <a:t>공백</a:t>
            </a:r>
            <a:r>
              <a:rPr lang="en-US" altLang="ko-KR" sz="1500" smtClean="0"/>
              <a:t>: </a:t>
            </a:r>
            <a:r>
              <a:rPr lang="en-US" altLang="ko-KR" sz="1500" smtClean="0">
                <a:latin typeface="Courier New" pitchFamily="49" charset="0"/>
              </a:rPr>
              <a:t>front == rear</a:t>
            </a:r>
          </a:p>
        </p:txBody>
      </p:sp>
      <p:sp>
        <p:nvSpPr>
          <p:cNvPr id="28677" name="Oval 26"/>
          <p:cNvSpPr>
            <a:spLocks noChangeArrowheads="1"/>
          </p:cNvSpPr>
          <p:nvPr/>
        </p:nvSpPr>
        <p:spPr bwMode="auto">
          <a:xfrm>
            <a:off x="971550" y="3786188"/>
            <a:ext cx="1800225" cy="17287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678" name="Line 28"/>
          <p:cNvSpPr>
            <a:spLocks noChangeShapeType="1"/>
          </p:cNvSpPr>
          <p:nvPr/>
        </p:nvSpPr>
        <p:spPr bwMode="auto">
          <a:xfrm>
            <a:off x="1908175" y="3786188"/>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79" name="Line 29"/>
          <p:cNvSpPr>
            <a:spLocks noChangeShapeType="1"/>
          </p:cNvSpPr>
          <p:nvPr/>
        </p:nvSpPr>
        <p:spPr bwMode="auto">
          <a:xfrm>
            <a:off x="971550" y="4649788"/>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0" name="Line 30"/>
          <p:cNvSpPr>
            <a:spLocks noChangeShapeType="1"/>
          </p:cNvSpPr>
          <p:nvPr/>
        </p:nvSpPr>
        <p:spPr bwMode="auto">
          <a:xfrm>
            <a:off x="1258888" y="4002088"/>
            <a:ext cx="122555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1" name="Line 31"/>
          <p:cNvSpPr>
            <a:spLocks noChangeShapeType="1"/>
          </p:cNvSpPr>
          <p:nvPr/>
        </p:nvSpPr>
        <p:spPr bwMode="auto">
          <a:xfrm flipV="1">
            <a:off x="1258888" y="4073525"/>
            <a:ext cx="1296987"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82" name="Oval 27"/>
          <p:cNvSpPr>
            <a:spLocks noChangeArrowheads="1"/>
          </p:cNvSpPr>
          <p:nvPr/>
        </p:nvSpPr>
        <p:spPr bwMode="auto">
          <a:xfrm>
            <a:off x="1476375" y="4217988"/>
            <a:ext cx="863600" cy="792162"/>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28683" name="Text Box 32"/>
          <p:cNvSpPr txBox="1">
            <a:spLocks noChangeArrowheads="1"/>
          </p:cNvSpPr>
          <p:nvPr/>
        </p:nvSpPr>
        <p:spPr bwMode="auto">
          <a:xfrm>
            <a:off x="1042988" y="472281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8684" name="Text Box 33"/>
          <p:cNvSpPr txBox="1">
            <a:spLocks noChangeArrowheads="1"/>
          </p:cNvSpPr>
          <p:nvPr/>
        </p:nvSpPr>
        <p:spPr bwMode="auto">
          <a:xfrm>
            <a:off x="1116013" y="421957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8685" name="Text Box 34"/>
          <p:cNvSpPr txBox="1">
            <a:spLocks noChangeArrowheads="1"/>
          </p:cNvSpPr>
          <p:nvPr/>
        </p:nvSpPr>
        <p:spPr bwMode="auto">
          <a:xfrm>
            <a:off x="1403350" y="385921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8686" name="Line 35"/>
          <p:cNvSpPr>
            <a:spLocks noChangeShapeType="1"/>
          </p:cNvSpPr>
          <p:nvPr/>
        </p:nvSpPr>
        <p:spPr bwMode="auto">
          <a:xfrm>
            <a:off x="1258888" y="3649663"/>
            <a:ext cx="288925" cy="138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8687" name="Text Box 36"/>
          <p:cNvSpPr txBox="1">
            <a:spLocks noChangeArrowheads="1"/>
          </p:cNvSpPr>
          <p:nvPr/>
        </p:nvSpPr>
        <p:spPr bwMode="auto">
          <a:xfrm>
            <a:off x="1042988" y="3282950"/>
            <a:ext cx="865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t>rear</a:t>
            </a:r>
          </a:p>
        </p:txBody>
      </p:sp>
      <p:sp>
        <p:nvSpPr>
          <p:cNvPr id="28688" name="Line 37"/>
          <p:cNvSpPr>
            <a:spLocks noChangeShapeType="1"/>
          </p:cNvSpPr>
          <p:nvPr/>
        </p:nvSpPr>
        <p:spPr bwMode="auto">
          <a:xfrm flipV="1">
            <a:off x="1476375" y="5443538"/>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8689" name="Text Box 38"/>
          <p:cNvSpPr txBox="1">
            <a:spLocks noChangeArrowheads="1"/>
          </p:cNvSpPr>
          <p:nvPr/>
        </p:nvSpPr>
        <p:spPr bwMode="auto">
          <a:xfrm>
            <a:off x="1042988" y="573246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front</a:t>
            </a:r>
          </a:p>
        </p:txBody>
      </p:sp>
      <p:sp>
        <p:nvSpPr>
          <p:cNvPr id="28690" name="Oval 39"/>
          <p:cNvSpPr>
            <a:spLocks noChangeArrowheads="1"/>
          </p:cNvSpPr>
          <p:nvPr/>
        </p:nvSpPr>
        <p:spPr bwMode="auto">
          <a:xfrm>
            <a:off x="3276600" y="3787775"/>
            <a:ext cx="1800225" cy="17287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691" name="Line 40"/>
          <p:cNvSpPr>
            <a:spLocks noChangeShapeType="1"/>
          </p:cNvSpPr>
          <p:nvPr/>
        </p:nvSpPr>
        <p:spPr bwMode="auto">
          <a:xfrm>
            <a:off x="4213225" y="3787775"/>
            <a:ext cx="0" cy="172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92" name="Line 41"/>
          <p:cNvSpPr>
            <a:spLocks noChangeShapeType="1"/>
          </p:cNvSpPr>
          <p:nvPr/>
        </p:nvSpPr>
        <p:spPr bwMode="auto">
          <a:xfrm>
            <a:off x="3276600" y="4651375"/>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93" name="Line 42"/>
          <p:cNvSpPr>
            <a:spLocks noChangeShapeType="1"/>
          </p:cNvSpPr>
          <p:nvPr/>
        </p:nvSpPr>
        <p:spPr bwMode="auto">
          <a:xfrm>
            <a:off x="3563938" y="4003675"/>
            <a:ext cx="122555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94" name="Line 43"/>
          <p:cNvSpPr>
            <a:spLocks noChangeShapeType="1"/>
          </p:cNvSpPr>
          <p:nvPr/>
        </p:nvSpPr>
        <p:spPr bwMode="auto">
          <a:xfrm flipV="1">
            <a:off x="3563938" y="4075113"/>
            <a:ext cx="1296987"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695" name="Oval 44"/>
          <p:cNvSpPr>
            <a:spLocks noChangeArrowheads="1"/>
          </p:cNvSpPr>
          <p:nvPr/>
        </p:nvSpPr>
        <p:spPr bwMode="auto">
          <a:xfrm>
            <a:off x="3781425" y="4219575"/>
            <a:ext cx="863600" cy="792163"/>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28696" name="Text Box 45"/>
          <p:cNvSpPr txBox="1">
            <a:spLocks noChangeArrowheads="1"/>
          </p:cNvSpPr>
          <p:nvPr/>
        </p:nvSpPr>
        <p:spPr bwMode="auto">
          <a:xfrm>
            <a:off x="3348038" y="4724400"/>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8697" name="Text Box 46"/>
          <p:cNvSpPr txBox="1">
            <a:spLocks noChangeArrowheads="1"/>
          </p:cNvSpPr>
          <p:nvPr/>
        </p:nvSpPr>
        <p:spPr bwMode="auto">
          <a:xfrm>
            <a:off x="3421063" y="422116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8698" name="Text Box 47"/>
          <p:cNvSpPr txBox="1">
            <a:spLocks noChangeArrowheads="1"/>
          </p:cNvSpPr>
          <p:nvPr/>
        </p:nvSpPr>
        <p:spPr bwMode="auto">
          <a:xfrm>
            <a:off x="3708400" y="3860800"/>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8699" name="Line 48"/>
          <p:cNvSpPr>
            <a:spLocks noChangeShapeType="1"/>
          </p:cNvSpPr>
          <p:nvPr/>
        </p:nvSpPr>
        <p:spPr bwMode="auto">
          <a:xfrm>
            <a:off x="4572000" y="3466305"/>
            <a:ext cx="1588" cy="3214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8700" name="Text Box 49"/>
          <p:cNvSpPr txBox="1">
            <a:spLocks noChangeArrowheads="1"/>
          </p:cNvSpPr>
          <p:nvPr/>
        </p:nvSpPr>
        <p:spPr bwMode="auto">
          <a:xfrm>
            <a:off x="4284663" y="3068638"/>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rear</a:t>
            </a:r>
          </a:p>
        </p:txBody>
      </p:sp>
      <p:sp>
        <p:nvSpPr>
          <p:cNvPr id="28701" name="Line 50"/>
          <p:cNvSpPr>
            <a:spLocks noChangeShapeType="1"/>
          </p:cNvSpPr>
          <p:nvPr/>
        </p:nvSpPr>
        <p:spPr bwMode="auto">
          <a:xfrm flipV="1">
            <a:off x="3781425" y="544512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8702" name="Text Box 51"/>
          <p:cNvSpPr txBox="1">
            <a:spLocks noChangeArrowheads="1"/>
          </p:cNvSpPr>
          <p:nvPr/>
        </p:nvSpPr>
        <p:spPr bwMode="auto">
          <a:xfrm>
            <a:off x="3348038" y="5734050"/>
            <a:ext cx="865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front</a:t>
            </a:r>
          </a:p>
        </p:txBody>
      </p:sp>
      <p:sp>
        <p:nvSpPr>
          <p:cNvPr id="28703" name="Text Box 65"/>
          <p:cNvSpPr txBox="1">
            <a:spLocks noChangeArrowheads="1"/>
          </p:cNvSpPr>
          <p:nvPr/>
        </p:nvSpPr>
        <p:spPr bwMode="auto">
          <a:xfrm>
            <a:off x="4211638" y="3860800"/>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8704" name="Oval 66"/>
          <p:cNvSpPr>
            <a:spLocks noChangeArrowheads="1"/>
          </p:cNvSpPr>
          <p:nvPr/>
        </p:nvSpPr>
        <p:spPr bwMode="auto">
          <a:xfrm>
            <a:off x="5794375" y="3787775"/>
            <a:ext cx="1800225" cy="17287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8705" name="Line 67"/>
          <p:cNvSpPr>
            <a:spLocks noChangeShapeType="1"/>
          </p:cNvSpPr>
          <p:nvPr/>
        </p:nvSpPr>
        <p:spPr bwMode="auto">
          <a:xfrm>
            <a:off x="6731000" y="3787775"/>
            <a:ext cx="0" cy="172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706" name="Line 68"/>
          <p:cNvSpPr>
            <a:spLocks noChangeShapeType="1"/>
          </p:cNvSpPr>
          <p:nvPr/>
        </p:nvSpPr>
        <p:spPr bwMode="auto">
          <a:xfrm>
            <a:off x="5794375" y="4651375"/>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707" name="Line 69"/>
          <p:cNvSpPr>
            <a:spLocks noChangeShapeType="1"/>
          </p:cNvSpPr>
          <p:nvPr/>
        </p:nvSpPr>
        <p:spPr bwMode="auto">
          <a:xfrm>
            <a:off x="6081713" y="4003675"/>
            <a:ext cx="122555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708" name="Line 70"/>
          <p:cNvSpPr>
            <a:spLocks noChangeShapeType="1"/>
          </p:cNvSpPr>
          <p:nvPr/>
        </p:nvSpPr>
        <p:spPr bwMode="auto">
          <a:xfrm flipV="1">
            <a:off x="6081713" y="4075113"/>
            <a:ext cx="1296987"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8709" name="Oval 71"/>
          <p:cNvSpPr>
            <a:spLocks noChangeArrowheads="1"/>
          </p:cNvSpPr>
          <p:nvPr/>
        </p:nvSpPr>
        <p:spPr bwMode="auto">
          <a:xfrm>
            <a:off x="6299200" y="4219575"/>
            <a:ext cx="863600" cy="792163"/>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28710" name="Text Box 73"/>
          <p:cNvSpPr txBox="1">
            <a:spLocks noChangeArrowheads="1"/>
          </p:cNvSpPr>
          <p:nvPr/>
        </p:nvSpPr>
        <p:spPr bwMode="auto">
          <a:xfrm>
            <a:off x="5938838" y="422116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8711" name="Text Box 74"/>
          <p:cNvSpPr txBox="1">
            <a:spLocks noChangeArrowheads="1"/>
          </p:cNvSpPr>
          <p:nvPr/>
        </p:nvSpPr>
        <p:spPr bwMode="auto">
          <a:xfrm>
            <a:off x="6226175" y="3860800"/>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8712" name="Line 75"/>
          <p:cNvSpPr>
            <a:spLocks noChangeShapeType="1"/>
          </p:cNvSpPr>
          <p:nvPr/>
        </p:nvSpPr>
        <p:spPr bwMode="auto">
          <a:xfrm>
            <a:off x="7089775" y="3427413"/>
            <a:ext cx="1588"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8713" name="Text Box 76"/>
          <p:cNvSpPr txBox="1">
            <a:spLocks noChangeArrowheads="1"/>
          </p:cNvSpPr>
          <p:nvPr/>
        </p:nvSpPr>
        <p:spPr bwMode="auto">
          <a:xfrm>
            <a:off x="6802438" y="3068638"/>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rear</a:t>
            </a:r>
          </a:p>
        </p:txBody>
      </p:sp>
      <p:sp>
        <p:nvSpPr>
          <p:cNvPr id="28714" name="Line 77"/>
          <p:cNvSpPr>
            <a:spLocks noChangeShapeType="1"/>
          </p:cNvSpPr>
          <p:nvPr/>
        </p:nvSpPr>
        <p:spPr bwMode="auto">
          <a:xfrm flipV="1">
            <a:off x="5649913" y="5083175"/>
            <a:ext cx="2159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8715" name="Text Box 78"/>
          <p:cNvSpPr txBox="1">
            <a:spLocks noChangeArrowheads="1"/>
          </p:cNvSpPr>
          <p:nvPr/>
        </p:nvSpPr>
        <p:spPr bwMode="auto">
          <a:xfrm>
            <a:off x="5362575" y="5443538"/>
            <a:ext cx="865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front</a:t>
            </a:r>
          </a:p>
        </p:txBody>
      </p:sp>
      <p:sp>
        <p:nvSpPr>
          <p:cNvPr id="28716" name="Text Box 79"/>
          <p:cNvSpPr txBox="1">
            <a:spLocks noChangeArrowheads="1"/>
          </p:cNvSpPr>
          <p:nvPr/>
        </p:nvSpPr>
        <p:spPr bwMode="auto">
          <a:xfrm>
            <a:off x="6729413" y="3860800"/>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16</a:t>
            </a:fld>
            <a:endParaRPr lang="en-US" altLang="ko-KR" dirty="0"/>
          </a:p>
        </p:txBody>
      </p:sp>
    </p:spTree>
    <p:extLst>
      <p:ext uri="{BB962C8B-B14F-4D97-AF65-F5344CB8AC3E}">
        <p14:creationId xmlns:p14="http://schemas.microsoft.com/office/powerpoint/2010/main" val="3082707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ko-KR" altLang="en-US" smtClean="0"/>
              <a:t>원형 큐의 확장</a:t>
            </a:r>
          </a:p>
        </p:txBody>
      </p:sp>
      <p:sp>
        <p:nvSpPr>
          <p:cNvPr id="29700" name="Oval 44"/>
          <p:cNvSpPr>
            <a:spLocks noChangeArrowheads="1"/>
          </p:cNvSpPr>
          <p:nvPr/>
        </p:nvSpPr>
        <p:spPr bwMode="auto">
          <a:xfrm>
            <a:off x="757238" y="1341438"/>
            <a:ext cx="1800225" cy="17287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9701" name="Line 45"/>
          <p:cNvSpPr>
            <a:spLocks noChangeShapeType="1"/>
          </p:cNvSpPr>
          <p:nvPr/>
        </p:nvSpPr>
        <p:spPr bwMode="auto">
          <a:xfrm>
            <a:off x="1693863" y="1341438"/>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9702" name="Line 46"/>
          <p:cNvSpPr>
            <a:spLocks noChangeShapeType="1"/>
          </p:cNvSpPr>
          <p:nvPr/>
        </p:nvSpPr>
        <p:spPr bwMode="auto">
          <a:xfrm>
            <a:off x="757238" y="2205038"/>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9703" name="Line 47"/>
          <p:cNvSpPr>
            <a:spLocks noChangeShapeType="1"/>
          </p:cNvSpPr>
          <p:nvPr/>
        </p:nvSpPr>
        <p:spPr bwMode="auto">
          <a:xfrm>
            <a:off x="1044575" y="1557338"/>
            <a:ext cx="122555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9704" name="Line 48"/>
          <p:cNvSpPr>
            <a:spLocks noChangeShapeType="1"/>
          </p:cNvSpPr>
          <p:nvPr/>
        </p:nvSpPr>
        <p:spPr bwMode="auto">
          <a:xfrm flipV="1">
            <a:off x="1044575" y="1628775"/>
            <a:ext cx="1296988"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9705" name="Oval 49"/>
          <p:cNvSpPr>
            <a:spLocks noChangeArrowheads="1"/>
          </p:cNvSpPr>
          <p:nvPr/>
        </p:nvSpPr>
        <p:spPr bwMode="auto">
          <a:xfrm>
            <a:off x="1262063" y="1773238"/>
            <a:ext cx="863600" cy="792162"/>
          </a:xfrm>
          <a:prstGeom prst="ellipse">
            <a:avLst/>
          </a:prstGeom>
          <a:solidFill>
            <a:schemeClr val="bg1"/>
          </a:solidFill>
          <a:ln w="9525">
            <a:solidFill>
              <a:schemeClr val="tx1"/>
            </a:solidFill>
            <a:round/>
            <a:headEnd/>
            <a:tailEnd/>
          </a:ln>
        </p:spPr>
        <p:txBody>
          <a:bodyPr wrap="none" anchor="ctr"/>
          <a:lstStyle/>
          <a:p>
            <a:endParaRPr lang="ko-KR" altLang="en-US"/>
          </a:p>
        </p:txBody>
      </p:sp>
      <p:sp>
        <p:nvSpPr>
          <p:cNvPr id="29706" name="Text Box 50"/>
          <p:cNvSpPr txBox="1">
            <a:spLocks noChangeArrowheads="1"/>
          </p:cNvSpPr>
          <p:nvPr/>
        </p:nvSpPr>
        <p:spPr bwMode="auto">
          <a:xfrm>
            <a:off x="901700" y="1774825"/>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9707" name="Text Box 51"/>
          <p:cNvSpPr txBox="1">
            <a:spLocks noChangeArrowheads="1"/>
          </p:cNvSpPr>
          <p:nvPr/>
        </p:nvSpPr>
        <p:spPr bwMode="auto">
          <a:xfrm>
            <a:off x="1189038" y="141446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9708" name="Line 52"/>
          <p:cNvSpPr>
            <a:spLocks noChangeShapeType="1"/>
          </p:cNvSpPr>
          <p:nvPr/>
        </p:nvSpPr>
        <p:spPr bwMode="auto">
          <a:xfrm flipV="1">
            <a:off x="1979613" y="3071813"/>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9709" name="Text Box 53"/>
          <p:cNvSpPr txBox="1">
            <a:spLocks noChangeArrowheads="1"/>
          </p:cNvSpPr>
          <p:nvPr/>
        </p:nvSpPr>
        <p:spPr bwMode="auto">
          <a:xfrm>
            <a:off x="1619250" y="3359150"/>
            <a:ext cx="865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rear</a:t>
            </a:r>
          </a:p>
        </p:txBody>
      </p:sp>
      <p:sp>
        <p:nvSpPr>
          <p:cNvPr id="29710" name="Line 54"/>
          <p:cNvSpPr>
            <a:spLocks noChangeShapeType="1"/>
          </p:cNvSpPr>
          <p:nvPr/>
        </p:nvSpPr>
        <p:spPr bwMode="auto">
          <a:xfrm flipV="1">
            <a:off x="1116013" y="3071813"/>
            <a:ext cx="21590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9711" name="Text Box 55"/>
          <p:cNvSpPr txBox="1">
            <a:spLocks noChangeArrowheads="1"/>
          </p:cNvSpPr>
          <p:nvPr/>
        </p:nvSpPr>
        <p:spPr bwMode="auto">
          <a:xfrm>
            <a:off x="755650" y="3359150"/>
            <a:ext cx="865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front</a:t>
            </a:r>
          </a:p>
        </p:txBody>
      </p:sp>
      <p:sp>
        <p:nvSpPr>
          <p:cNvPr id="29712" name="Text Box 56"/>
          <p:cNvSpPr txBox="1">
            <a:spLocks noChangeArrowheads="1"/>
          </p:cNvSpPr>
          <p:nvPr/>
        </p:nvSpPr>
        <p:spPr bwMode="auto">
          <a:xfrm>
            <a:off x="1692275" y="141446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9713" name="Text Box 57"/>
          <p:cNvSpPr txBox="1">
            <a:spLocks noChangeArrowheads="1"/>
          </p:cNvSpPr>
          <p:nvPr/>
        </p:nvSpPr>
        <p:spPr bwMode="auto">
          <a:xfrm>
            <a:off x="827088" y="220662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9714" name="Text Box 58"/>
          <p:cNvSpPr txBox="1">
            <a:spLocks noChangeArrowheads="1"/>
          </p:cNvSpPr>
          <p:nvPr/>
        </p:nvSpPr>
        <p:spPr bwMode="auto">
          <a:xfrm>
            <a:off x="2051050" y="1774825"/>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E</a:t>
            </a:r>
          </a:p>
        </p:txBody>
      </p:sp>
      <p:sp>
        <p:nvSpPr>
          <p:cNvPr id="29715" name="Text Box 59"/>
          <p:cNvSpPr txBox="1">
            <a:spLocks noChangeArrowheads="1"/>
          </p:cNvSpPr>
          <p:nvPr/>
        </p:nvSpPr>
        <p:spPr bwMode="auto">
          <a:xfrm>
            <a:off x="2051050" y="2279650"/>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F</a:t>
            </a:r>
          </a:p>
        </p:txBody>
      </p:sp>
      <p:sp>
        <p:nvSpPr>
          <p:cNvPr id="29716" name="Text Box 60"/>
          <p:cNvSpPr txBox="1">
            <a:spLocks noChangeArrowheads="1"/>
          </p:cNvSpPr>
          <p:nvPr/>
        </p:nvSpPr>
        <p:spPr bwMode="auto">
          <a:xfrm>
            <a:off x="1692275" y="2638425"/>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G</a:t>
            </a:r>
          </a:p>
        </p:txBody>
      </p:sp>
      <p:sp>
        <p:nvSpPr>
          <p:cNvPr id="29717" name="Text Box 61"/>
          <p:cNvSpPr txBox="1">
            <a:spLocks noChangeArrowheads="1"/>
          </p:cNvSpPr>
          <p:nvPr/>
        </p:nvSpPr>
        <p:spPr bwMode="auto">
          <a:xfrm>
            <a:off x="3779838" y="1557338"/>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9718" name="Text Box 62"/>
          <p:cNvSpPr txBox="1">
            <a:spLocks noChangeArrowheads="1"/>
          </p:cNvSpPr>
          <p:nvPr/>
        </p:nvSpPr>
        <p:spPr bwMode="auto">
          <a:xfrm>
            <a:off x="4140200" y="1557338"/>
            <a:ext cx="360363"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9719" name="Text Box 63"/>
          <p:cNvSpPr txBox="1">
            <a:spLocks noChangeArrowheads="1"/>
          </p:cNvSpPr>
          <p:nvPr/>
        </p:nvSpPr>
        <p:spPr bwMode="auto">
          <a:xfrm>
            <a:off x="4500563" y="1557338"/>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E</a:t>
            </a:r>
          </a:p>
        </p:txBody>
      </p:sp>
      <p:sp>
        <p:nvSpPr>
          <p:cNvPr id="29720" name="Text Box 64"/>
          <p:cNvSpPr txBox="1">
            <a:spLocks noChangeArrowheads="1"/>
          </p:cNvSpPr>
          <p:nvPr/>
        </p:nvSpPr>
        <p:spPr bwMode="auto">
          <a:xfrm>
            <a:off x="4859338" y="1557338"/>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F</a:t>
            </a:r>
          </a:p>
        </p:txBody>
      </p:sp>
      <p:sp>
        <p:nvSpPr>
          <p:cNvPr id="29721" name="Text Box 65"/>
          <p:cNvSpPr txBox="1">
            <a:spLocks noChangeArrowheads="1"/>
          </p:cNvSpPr>
          <p:nvPr/>
        </p:nvSpPr>
        <p:spPr bwMode="auto">
          <a:xfrm>
            <a:off x="5219700" y="1557338"/>
            <a:ext cx="360363"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G</a:t>
            </a:r>
          </a:p>
        </p:txBody>
      </p:sp>
      <p:sp>
        <p:nvSpPr>
          <p:cNvPr id="29722" name="Text Box 66"/>
          <p:cNvSpPr txBox="1">
            <a:spLocks noChangeArrowheads="1"/>
          </p:cNvSpPr>
          <p:nvPr/>
        </p:nvSpPr>
        <p:spPr bwMode="auto">
          <a:xfrm>
            <a:off x="5580063" y="1557338"/>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23" name="Text Box 67"/>
          <p:cNvSpPr txBox="1">
            <a:spLocks noChangeArrowheads="1"/>
          </p:cNvSpPr>
          <p:nvPr/>
        </p:nvSpPr>
        <p:spPr bwMode="auto">
          <a:xfrm>
            <a:off x="5940425" y="1557338"/>
            <a:ext cx="360363"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9724" name="Text Box 68"/>
          <p:cNvSpPr txBox="1">
            <a:spLocks noChangeArrowheads="1"/>
          </p:cNvSpPr>
          <p:nvPr/>
        </p:nvSpPr>
        <p:spPr bwMode="auto">
          <a:xfrm>
            <a:off x="6300788" y="1557338"/>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9725" name="Text Box 69"/>
          <p:cNvSpPr txBox="1">
            <a:spLocks noChangeArrowheads="1"/>
          </p:cNvSpPr>
          <p:nvPr/>
        </p:nvSpPr>
        <p:spPr bwMode="auto">
          <a:xfrm>
            <a:off x="3708400" y="125253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[0]</a:t>
            </a:r>
          </a:p>
        </p:txBody>
      </p:sp>
      <p:sp>
        <p:nvSpPr>
          <p:cNvPr id="29726" name="Text Box 70"/>
          <p:cNvSpPr txBox="1">
            <a:spLocks noChangeArrowheads="1"/>
          </p:cNvSpPr>
          <p:nvPr/>
        </p:nvSpPr>
        <p:spPr bwMode="auto">
          <a:xfrm>
            <a:off x="4068763" y="125253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a:t>
            </a:r>
          </a:p>
        </p:txBody>
      </p:sp>
      <p:sp>
        <p:nvSpPr>
          <p:cNvPr id="29727" name="Text Box 71"/>
          <p:cNvSpPr txBox="1">
            <a:spLocks noChangeArrowheads="1"/>
          </p:cNvSpPr>
          <p:nvPr/>
        </p:nvSpPr>
        <p:spPr bwMode="auto">
          <a:xfrm>
            <a:off x="4429125" y="1252538"/>
            <a:ext cx="503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[2]</a:t>
            </a:r>
          </a:p>
        </p:txBody>
      </p:sp>
      <p:sp>
        <p:nvSpPr>
          <p:cNvPr id="29728" name="Text Box 72"/>
          <p:cNvSpPr txBox="1">
            <a:spLocks noChangeArrowheads="1"/>
          </p:cNvSpPr>
          <p:nvPr/>
        </p:nvSpPr>
        <p:spPr bwMode="auto">
          <a:xfrm>
            <a:off x="4787900" y="1252538"/>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[3]</a:t>
            </a:r>
          </a:p>
        </p:txBody>
      </p:sp>
      <p:sp>
        <p:nvSpPr>
          <p:cNvPr id="29729" name="Text Box 73"/>
          <p:cNvSpPr txBox="1">
            <a:spLocks noChangeArrowheads="1"/>
          </p:cNvSpPr>
          <p:nvPr/>
        </p:nvSpPr>
        <p:spPr bwMode="auto">
          <a:xfrm>
            <a:off x="5148263" y="1252538"/>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[4]</a:t>
            </a:r>
          </a:p>
        </p:txBody>
      </p:sp>
      <p:sp>
        <p:nvSpPr>
          <p:cNvPr id="29730" name="Text Box 74"/>
          <p:cNvSpPr txBox="1">
            <a:spLocks noChangeArrowheads="1"/>
          </p:cNvSpPr>
          <p:nvPr/>
        </p:nvSpPr>
        <p:spPr bwMode="auto">
          <a:xfrm>
            <a:off x="5508625" y="1252538"/>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[5]</a:t>
            </a:r>
          </a:p>
        </p:txBody>
      </p:sp>
      <p:sp>
        <p:nvSpPr>
          <p:cNvPr id="29731" name="Text Box 75"/>
          <p:cNvSpPr txBox="1">
            <a:spLocks noChangeArrowheads="1"/>
          </p:cNvSpPr>
          <p:nvPr/>
        </p:nvSpPr>
        <p:spPr bwMode="auto">
          <a:xfrm>
            <a:off x="5868988" y="125253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[6]</a:t>
            </a:r>
          </a:p>
        </p:txBody>
      </p:sp>
      <p:sp>
        <p:nvSpPr>
          <p:cNvPr id="29732" name="Text Box 76"/>
          <p:cNvSpPr txBox="1">
            <a:spLocks noChangeArrowheads="1"/>
          </p:cNvSpPr>
          <p:nvPr/>
        </p:nvSpPr>
        <p:spPr bwMode="auto">
          <a:xfrm>
            <a:off x="6229350" y="1252538"/>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[7]</a:t>
            </a:r>
          </a:p>
        </p:txBody>
      </p:sp>
      <p:sp>
        <p:nvSpPr>
          <p:cNvPr id="29733" name="Text Box 78"/>
          <p:cNvSpPr txBox="1">
            <a:spLocks noChangeArrowheads="1"/>
          </p:cNvSpPr>
          <p:nvPr/>
        </p:nvSpPr>
        <p:spPr bwMode="auto">
          <a:xfrm>
            <a:off x="3779838" y="1900238"/>
            <a:ext cx="2376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latin typeface="Courier New" pitchFamily="49" charset="0"/>
              </a:rPr>
              <a:t>front=5, rear=4</a:t>
            </a:r>
          </a:p>
        </p:txBody>
      </p:sp>
      <p:sp>
        <p:nvSpPr>
          <p:cNvPr id="29734" name="Text Box 80"/>
          <p:cNvSpPr txBox="1">
            <a:spLocks noChangeArrowheads="1"/>
          </p:cNvSpPr>
          <p:nvPr/>
        </p:nvSpPr>
        <p:spPr bwMode="auto">
          <a:xfrm>
            <a:off x="2773363" y="2654300"/>
            <a:ext cx="360362" cy="376238"/>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9735" name="Text Box 81"/>
          <p:cNvSpPr txBox="1">
            <a:spLocks noChangeArrowheads="1"/>
          </p:cNvSpPr>
          <p:nvPr/>
        </p:nvSpPr>
        <p:spPr bwMode="auto">
          <a:xfrm>
            <a:off x="3133725" y="2654300"/>
            <a:ext cx="360363" cy="376238"/>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9736" name="Text Box 82"/>
          <p:cNvSpPr txBox="1">
            <a:spLocks noChangeArrowheads="1"/>
          </p:cNvSpPr>
          <p:nvPr/>
        </p:nvSpPr>
        <p:spPr bwMode="auto">
          <a:xfrm>
            <a:off x="3494088" y="2654300"/>
            <a:ext cx="360362" cy="376238"/>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E</a:t>
            </a:r>
          </a:p>
        </p:txBody>
      </p:sp>
      <p:sp>
        <p:nvSpPr>
          <p:cNvPr id="29737" name="Text Box 83"/>
          <p:cNvSpPr txBox="1">
            <a:spLocks noChangeArrowheads="1"/>
          </p:cNvSpPr>
          <p:nvPr/>
        </p:nvSpPr>
        <p:spPr bwMode="auto">
          <a:xfrm>
            <a:off x="3852863" y="2654300"/>
            <a:ext cx="360362" cy="376238"/>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F</a:t>
            </a:r>
          </a:p>
        </p:txBody>
      </p:sp>
      <p:sp>
        <p:nvSpPr>
          <p:cNvPr id="29738" name="Text Box 84"/>
          <p:cNvSpPr txBox="1">
            <a:spLocks noChangeArrowheads="1"/>
          </p:cNvSpPr>
          <p:nvPr/>
        </p:nvSpPr>
        <p:spPr bwMode="auto">
          <a:xfrm>
            <a:off x="4213225" y="2654300"/>
            <a:ext cx="360363" cy="376238"/>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G</a:t>
            </a:r>
          </a:p>
        </p:txBody>
      </p:sp>
      <p:sp>
        <p:nvSpPr>
          <p:cNvPr id="29739" name="Text Box 85"/>
          <p:cNvSpPr txBox="1">
            <a:spLocks noChangeArrowheads="1"/>
          </p:cNvSpPr>
          <p:nvPr/>
        </p:nvSpPr>
        <p:spPr bwMode="auto">
          <a:xfrm>
            <a:off x="4573588" y="2654300"/>
            <a:ext cx="360362"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40" name="Text Box 86"/>
          <p:cNvSpPr txBox="1">
            <a:spLocks noChangeArrowheads="1"/>
          </p:cNvSpPr>
          <p:nvPr/>
        </p:nvSpPr>
        <p:spPr bwMode="auto">
          <a:xfrm>
            <a:off x="4933950" y="2654300"/>
            <a:ext cx="360363" cy="376238"/>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9741" name="Text Box 87"/>
          <p:cNvSpPr txBox="1">
            <a:spLocks noChangeArrowheads="1"/>
          </p:cNvSpPr>
          <p:nvPr/>
        </p:nvSpPr>
        <p:spPr bwMode="auto">
          <a:xfrm>
            <a:off x="5294313" y="2654300"/>
            <a:ext cx="360362" cy="376238"/>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9742" name="Text Box 88"/>
          <p:cNvSpPr txBox="1">
            <a:spLocks noChangeArrowheads="1"/>
          </p:cNvSpPr>
          <p:nvPr/>
        </p:nvSpPr>
        <p:spPr bwMode="auto">
          <a:xfrm>
            <a:off x="2701925" y="23495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[0]</a:t>
            </a:r>
          </a:p>
        </p:txBody>
      </p:sp>
      <p:sp>
        <p:nvSpPr>
          <p:cNvPr id="29743" name="Text Box 89"/>
          <p:cNvSpPr txBox="1">
            <a:spLocks noChangeArrowheads="1"/>
          </p:cNvSpPr>
          <p:nvPr/>
        </p:nvSpPr>
        <p:spPr bwMode="auto">
          <a:xfrm>
            <a:off x="3062288" y="23495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a:t>
            </a:r>
          </a:p>
        </p:txBody>
      </p:sp>
      <p:sp>
        <p:nvSpPr>
          <p:cNvPr id="29744" name="Text Box 90"/>
          <p:cNvSpPr txBox="1">
            <a:spLocks noChangeArrowheads="1"/>
          </p:cNvSpPr>
          <p:nvPr/>
        </p:nvSpPr>
        <p:spPr bwMode="auto">
          <a:xfrm>
            <a:off x="3422650" y="2349500"/>
            <a:ext cx="503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[2]</a:t>
            </a:r>
          </a:p>
        </p:txBody>
      </p:sp>
      <p:sp>
        <p:nvSpPr>
          <p:cNvPr id="29745" name="Text Box 91"/>
          <p:cNvSpPr txBox="1">
            <a:spLocks noChangeArrowheads="1"/>
          </p:cNvSpPr>
          <p:nvPr/>
        </p:nvSpPr>
        <p:spPr bwMode="auto">
          <a:xfrm>
            <a:off x="3781425" y="2349500"/>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[3]</a:t>
            </a:r>
          </a:p>
        </p:txBody>
      </p:sp>
      <p:sp>
        <p:nvSpPr>
          <p:cNvPr id="29746" name="Text Box 92"/>
          <p:cNvSpPr txBox="1">
            <a:spLocks noChangeArrowheads="1"/>
          </p:cNvSpPr>
          <p:nvPr/>
        </p:nvSpPr>
        <p:spPr bwMode="auto">
          <a:xfrm>
            <a:off x="4141788" y="2349500"/>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[4]</a:t>
            </a:r>
          </a:p>
        </p:txBody>
      </p:sp>
      <p:sp>
        <p:nvSpPr>
          <p:cNvPr id="29747" name="Text Box 93"/>
          <p:cNvSpPr txBox="1">
            <a:spLocks noChangeArrowheads="1"/>
          </p:cNvSpPr>
          <p:nvPr/>
        </p:nvSpPr>
        <p:spPr bwMode="auto">
          <a:xfrm>
            <a:off x="4502150" y="2349500"/>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[5]</a:t>
            </a:r>
          </a:p>
        </p:txBody>
      </p:sp>
      <p:sp>
        <p:nvSpPr>
          <p:cNvPr id="29748" name="Text Box 94"/>
          <p:cNvSpPr txBox="1">
            <a:spLocks noChangeArrowheads="1"/>
          </p:cNvSpPr>
          <p:nvPr/>
        </p:nvSpPr>
        <p:spPr bwMode="auto">
          <a:xfrm>
            <a:off x="4862513" y="23495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[6]</a:t>
            </a:r>
          </a:p>
        </p:txBody>
      </p:sp>
      <p:sp>
        <p:nvSpPr>
          <p:cNvPr id="29749" name="Text Box 95"/>
          <p:cNvSpPr txBox="1">
            <a:spLocks noChangeArrowheads="1"/>
          </p:cNvSpPr>
          <p:nvPr/>
        </p:nvSpPr>
        <p:spPr bwMode="auto">
          <a:xfrm>
            <a:off x="5222875" y="2349500"/>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[7]</a:t>
            </a:r>
          </a:p>
        </p:txBody>
      </p:sp>
      <p:sp>
        <p:nvSpPr>
          <p:cNvPr id="29750" name="Text Box 96"/>
          <p:cNvSpPr txBox="1">
            <a:spLocks noChangeArrowheads="1"/>
          </p:cNvSpPr>
          <p:nvPr/>
        </p:nvSpPr>
        <p:spPr bwMode="auto">
          <a:xfrm>
            <a:off x="5653088" y="2654300"/>
            <a:ext cx="360362"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51" name="Text Box 97"/>
          <p:cNvSpPr txBox="1">
            <a:spLocks noChangeArrowheads="1"/>
          </p:cNvSpPr>
          <p:nvPr/>
        </p:nvSpPr>
        <p:spPr bwMode="auto">
          <a:xfrm>
            <a:off x="6013450" y="2654300"/>
            <a:ext cx="36036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52" name="Text Box 98"/>
          <p:cNvSpPr txBox="1">
            <a:spLocks noChangeArrowheads="1"/>
          </p:cNvSpPr>
          <p:nvPr/>
        </p:nvSpPr>
        <p:spPr bwMode="auto">
          <a:xfrm>
            <a:off x="6372225" y="2654300"/>
            <a:ext cx="36036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53" name="Text Box 99"/>
          <p:cNvSpPr txBox="1">
            <a:spLocks noChangeArrowheads="1"/>
          </p:cNvSpPr>
          <p:nvPr/>
        </p:nvSpPr>
        <p:spPr bwMode="auto">
          <a:xfrm>
            <a:off x="6732588" y="2654300"/>
            <a:ext cx="360362"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54" name="Text Box 100"/>
          <p:cNvSpPr txBox="1">
            <a:spLocks noChangeArrowheads="1"/>
          </p:cNvSpPr>
          <p:nvPr/>
        </p:nvSpPr>
        <p:spPr bwMode="auto">
          <a:xfrm>
            <a:off x="7094538" y="2654300"/>
            <a:ext cx="360362"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55" name="Text Box 101"/>
          <p:cNvSpPr txBox="1">
            <a:spLocks noChangeArrowheads="1"/>
          </p:cNvSpPr>
          <p:nvPr/>
        </p:nvSpPr>
        <p:spPr bwMode="auto">
          <a:xfrm>
            <a:off x="7454900" y="2654300"/>
            <a:ext cx="36036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56" name="Text Box 102"/>
          <p:cNvSpPr txBox="1">
            <a:spLocks noChangeArrowheads="1"/>
          </p:cNvSpPr>
          <p:nvPr/>
        </p:nvSpPr>
        <p:spPr bwMode="auto">
          <a:xfrm>
            <a:off x="7813675" y="2654300"/>
            <a:ext cx="36036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57" name="Text Box 103"/>
          <p:cNvSpPr txBox="1">
            <a:spLocks noChangeArrowheads="1"/>
          </p:cNvSpPr>
          <p:nvPr/>
        </p:nvSpPr>
        <p:spPr bwMode="auto">
          <a:xfrm>
            <a:off x="8174038" y="2654300"/>
            <a:ext cx="360362"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58" name="Text Box 104"/>
          <p:cNvSpPr txBox="1">
            <a:spLocks noChangeArrowheads="1"/>
          </p:cNvSpPr>
          <p:nvPr/>
        </p:nvSpPr>
        <p:spPr bwMode="auto">
          <a:xfrm>
            <a:off x="5580063" y="23495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[8]</a:t>
            </a:r>
          </a:p>
        </p:txBody>
      </p:sp>
      <p:sp>
        <p:nvSpPr>
          <p:cNvPr id="29759" name="Text Box 105"/>
          <p:cNvSpPr txBox="1">
            <a:spLocks noChangeArrowheads="1"/>
          </p:cNvSpPr>
          <p:nvPr/>
        </p:nvSpPr>
        <p:spPr bwMode="auto">
          <a:xfrm>
            <a:off x="5940425" y="23495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[9]</a:t>
            </a:r>
          </a:p>
        </p:txBody>
      </p:sp>
      <p:sp>
        <p:nvSpPr>
          <p:cNvPr id="29760" name="Text Box 106"/>
          <p:cNvSpPr txBox="1">
            <a:spLocks noChangeArrowheads="1"/>
          </p:cNvSpPr>
          <p:nvPr/>
        </p:nvSpPr>
        <p:spPr bwMode="auto">
          <a:xfrm>
            <a:off x="6300788" y="2349500"/>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[10]</a:t>
            </a:r>
          </a:p>
        </p:txBody>
      </p:sp>
      <p:sp>
        <p:nvSpPr>
          <p:cNvPr id="29761" name="Text Box 107"/>
          <p:cNvSpPr txBox="1">
            <a:spLocks noChangeArrowheads="1"/>
          </p:cNvSpPr>
          <p:nvPr/>
        </p:nvSpPr>
        <p:spPr bwMode="auto">
          <a:xfrm>
            <a:off x="6659563" y="2349500"/>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[11]</a:t>
            </a:r>
          </a:p>
        </p:txBody>
      </p:sp>
      <p:sp>
        <p:nvSpPr>
          <p:cNvPr id="29762" name="Text Box 108"/>
          <p:cNvSpPr txBox="1">
            <a:spLocks noChangeArrowheads="1"/>
          </p:cNvSpPr>
          <p:nvPr/>
        </p:nvSpPr>
        <p:spPr bwMode="auto">
          <a:xfrm>
            <a:off x="7019925" y="2349500"/>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[12]</a:t>
            </a:r>
          </a:p>
        </p:txBody>
      </p:sp>
      <p:sp>
        <p:nvSpPr>
          <p:cNvPr id="29763" name="Text Box 109"/>
          <p:cNvSpPr txBox="1">
            <a:spLocks noChangeArrowheads="1"/>
          </p:cNvSpPr>
          <p:nvPr/>
        </p:nvSpPr>
        <p:spPr bwMode="auto">
          <a:xfrm>
            <a:off x="7380288" y="2349500"/>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[13]</a:t>
            </a:r>
          </a:p>
        </p:txBody>
      </p:sp>
      <p:sp>
        <p:nvSpPr>
          <p:cNvPr id="29764" name="Text Box 110"/>
          <p:cNvSpPr txBox="1">
            <a:spLocks noChangeArrowheads="1"/>
          </p:cNvSpPr>
          <p:nvPr/>
        </p:nvSpPr>
        <p:spPr bwMode="auto">
          <a:xfrm>
            <a:off x="7740650" y="23495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[14]</a:t>
            </a:r>
          </a:p>
        </p:txBody>
      </p:sp>
      <p:sp>
        <p:nvSpPr>
          <p:cNvPr id="29765" name="Text Box 111"/>
          <p:cNvSpPr txBox="1">
            <a:spLocks noChangeArrowheads="1"/>
          </p:cNvSpPr>
          <p:nvPr/>
        </p:nvSpPr>
        <p:spPr bwMode="auto">
          <a:xfrm>
            <a:off x="8101013" y="2349500"/>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[15]</a:t>
            </a:r>
          </a:p>
        </p:txBody>
      </p:sp>
      <p:sp>
        <p:nvSpPr>
          <p:cNvPr id="29766" name="Text Box 112"/>
          <p:cNvSpPr txBox="1">
            <a:spLocks noChangeArrowheads="1"/>
          </p:cNvSpPr>
          <p:nvPr/>
        </p:nvSpPr>
        <p:spPr bwMode="auto">
          <a:xfrm>
            <a:off x="2771775" y="2997200"/>
            <a:ext cx="2376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latin typeface="Courier New" pitchFamily="49" charset="0"/>
              </a:rPr>
              <a:t>front=5, rear=4</a:t>
            </a:r>
          </a:p>
        </p:txBody>
      </p:sp>
      <p:sp>
        <p:nvSpPr>
          <p:cNvPr id="29767" name="Text Box 113"/>
          <p:cNvSpPr txBox="1">
            <a:spLocks noChangeArrowheads="1"/>
          </p:cNvSpPr>
          <p:nvPr/>
        </p:nvSpPr>
        <p:spPr bwMode="auto">
          <a:xfrm>
            <a:off x="2773363" y="3878263"/>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9768" name="Text Box 114"/>
          <p:cNvSpPr txBox="1">
            <a:spLocks noChangeArrowheads="1"/>
          </p:cNvSpPr>
          <p:nvPr/>
        </p:nvSpPr>
        <p:spPr bwMode="auto">
          <a:xfrm>
            <a:off x="3133725" y="3878263"/>
            <a:ext cx="360363"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9769" name="Text Box 115"/>
          <p:cNvSpPr txBox="1">
            <a:spLocks noChangeArrowheads="1"/>
          </p:cNvSpPr>
          <p:nvPr/>
        </p:nvSpPr>
        <p:spPr bwMode="auto">
          <a:xfrm>
            <a:off x="3494088" y="3878263"/>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E</a:t>
            </a:r>
          </a:p>
        </p:txBody>
      </p:sp>
      <p:sp>
        <p:nvSpPr>
          <p:cNvPr id="29770" name="Text Box 116"/>
          <p:cNvSpPr txBox="1">
            <a:spLocks noChangeArrowheads="1"/>
          </p:cNvSpPr>
          <p:nvPr/>
        </p:nvSpPr>
        <p:spPr bwMode="auto">
          <a:xfrm>
            <a:off x="3852863" y="3878263"/>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F</a:t>
            </a:r>
          </a:p>
        </p:txBody>
      </p:sp>
      <p:sp>
        <p:nvSpPr>
          <p:cNvPr id="29771" name="Text Box 117"/>
          <p:cNvSpPr txBox="1">
            <a:spLocks noChangeArrowheads="1"/>
          </p:cNvSpPr>
          <p:nvPr/>
        </p:nvSpPr>
        <p:spPr bwMode="auto">
          <a:xfrm>
            <a:off x="4213225" y="3878263"/>
            <a:ext cx="360363"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G</a:t>
            </a:r>
          </a:p>
        </p:txBody>
      </p:sp>
      <p:sp>
        <p:nvSpPr>
          <p:cNvPr id="29772" name="Text Box 118"/>
          <p:cNvSpPr txBox="1">
            <a:spLocks noChangeArrowheads="1"/>
          </p:cNvSpPr>
          <p:nvPr/>
        </p:nvSpPr>
        <p:spPr bwMode="auto">
          <a:xfrm>
            <a:off x="4573588" y="3878263"/>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73" name="Text Box 119"/>
          <p:cNvSpPr txBox="1">
            <a:spLocks noChangeArrowheads="1"/>
          </p:cNvSpPr>
          <p:nvPr/>
        </p:nvSpPr>
        <p:spPr bwMode="auto">
          <a:xfrm>
            <a:off x="7813675" y="3878263"/>
            <a:ext cx="360363"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9774" name="Text Box 120"/>
          <p:cNvSpPr txBox="1">
            <a:spLocks noChangeArrowheads="1"/>
          </p:cNvSpPr>
          <p:nvPr/>
        </p:nvSpPr>
        <p:spPr bwMode="auto">
          <a:xfrm>
            <a:off x="8174038" y="3878263"/>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9775" name="Text Box 121"/>
          <p:cNvSpPr txBox="1">
            <a:spLocks noChangeArrowheads="1"/>
          </p:cNvSpPr>
          <p:nvPr/>
        </p:nvSpPr>
        <p:spPr bwMode="auto">
          <a:xfrm>
            <a:off x="2701925" y="35734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[0]</a:t>
            </a:r>
          </a:p>
        </p:txBody>
      </p:sp>
      <p:sp>
        <p:nvSpPr>
          <p:cNvPr id="29776" name="Text Box 122"/>
          <p:cNvSpPr txBox="1">
            <a:spLocks noChangeArrowheads="1"/>
          </p:cNvSpPr>
          <p:nvPr/>
        </p:nvSpPr>
        <p:spPr bwMode="auto">
          <a:xfrm>
            <a:off x="3062288" y="35734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a:t>
            </a:r>
          </a:p>
        </p:txBody>
      </p:sp>
      <p:sp>
        <p:nvSpPr>
          <p:cNvPr id="29777" name="Text Box 123"/>
          <p:cNvSpPr txBox="1">
            <a:spLocks noChangeArrowheads="1"/>
          </p:cNvSpPr>
          <p:nvPr/>
        </p:nvSpPr>
        <p:spPr bwMode="auto">
          <a:xfrm>
            <a:off x="3422650" y="3573463"/>
            <a:ext cx="503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[2]</a:t>
            </a:r>
          </a:p>
        </p:txBody>
      </p:sp>
      <p:sp>
        <p:nvSpPr>
          <p:cNvPr id="29778" name="Text Box 124"/>
          <p:cNvSpPr txBox="1">
            <a:spLocks noChangeArrowheads="1"/>
          </p:cNvSpPr>
          <p:nvPr/>
        </p:nvSpPr>
        <p:spPr bwMode="auto">
          <a:xfrm>
            <a:off x="3781425" y="3573463"/>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[3]</a:t>
            </a:r>
          </a:p>
        </p:txBody>
      </p:sp>
      <p:sp>
        <p:nvSpPr>
          <p:cNvPr id="29779" name="Text Box 125"/>
          <p:cNvSpPr txBox="1">
            <a:spLocks noChangeArrowheads="1"/>
          </p:cNvSpPr>
          <p:nvPr/>
        </p:nvSpPr>
        <p:spPr bwMode="auto">
          <a:xfrm>
            <a:off x="4141788" y="3573463"/>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[4]</a:t>
            </a:r>
          </a:p>
        </p:txBody>
      </p:sp>
      <p:sp>
        <p:nvSpPr>
          <p:cNvPr id="29780" name="Text Box 126"/>
          <p:cNvSpPr txBox="1">
            <a:spLocks noChangeArrowheads="1"/>
          </p:cNvSpPr>
          <p:nvPr/>
        </p:nvSpPr>
        <p:spPr bwMode="auto">
          <a:xfrm>
            <a:off x="4502150" y="3573463"/>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[5]</a:t>
            </a:r>
          </a:p>
        </p:txBody>
      </p:sp>
      <p:sp>
        <p:nvSpPr>
          <p:cNvPr id="29781" name="Text Box 127"/>
          <p:cNvSpPr txBox="1">
            <a:spLocks noChangeArrowheads="1"/>
          </p:cNvSpPr>
          <p:nvPr/>
        </p:nvSpPr>
        <p:spPr bwMode="auto">
          <a:xfrm>
            <a:off x="4862513" y="35734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[6]</a:t>
            </a:r>
          </a:p>
        </p:txBody>
      </p:sp>
      <p:sp>
        <p:nvSpPr>
          <p:cNvPr id="29782" name="Text Box 128"/>
          <p:cNvSpPr txBox="1">
            <a:spLocks noChangeArrowheads="1"/>
          </p:cNvSpPr>
          <p:nvPr/>
        </p:nvSpPr>
        <p:spPr bwMode="auto">
          <a:xfrm>
            <a:off x="5222875" y="3573463"/>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[7]</a:t>
            </a:r>
          </a:p>
        </p:txBody>
      </p:sp>
      <p:sp>
        <p:nvSpPr>
          <p:cNvPr id="29783" name="Text Box 129"/>
          <p:cNvSpPr txBox="1">
            <a:spLocks noChangeArrowheads="1"/>
          </p:cNvSpPr>
          <p:nvPr/>
        </p:nvSpPr>
        <p:spPr bwMode="auto">
          <a:xfrm>
            <a:off x="5653088" y="3878263"/>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84" name="Text Box 130"/>
          <p:cNvSpPr txBox="1">
            <a:spLocks noChangeArrowheads="1"/>
          </p:cNvSpPr>
          <p:nvPr/>
        </p:nvSpPr>
        <p:spPr bwMode="auto">
          <a:xfrm>
            <a:off x="6013450" y="3878263"/>
            <a:ext cx="360363"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85" name="Text Box 131"/>
          <p:cNvSpPr txBox="1">
            <a:spLocks noChangeArrowheads="1"/>
          </p:cNvSpPr>
          <p:nvPr/>
        </p:nvSpPr>
        <p:spPr bwMode="auto">
          <a:xfrm>
            <a:off x="6372225" y="3878263"/>
            <a:ext cx="360363"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86" name="Text Box 132"/>
          <p:cNvSpPr txBox="1">
            <a:spLocks noChangeArrowheads="1"/>
          </p:cNvSpPr>
          <p:nvPr/>
        </p:nvSpPr>
        <p:spPr bwMode="auto">
          <a:xfrm>
            <a:off x="6732588" y="3878263"/>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87" name="Text Box 133"/>
          <p:cNvSpPr txBox="1">
            <a:spLocks noChangeArrowheads="1"/>
          </p:cNvSpPr>
          <p:nvPr/>
        </p:nvSpPr>
        <p:spPr bwMode="auto">
          <a:xfrm>
            <a:off x="7094538" y="3878263"/>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88" name="Text Box 134"/>
          <p:cNvSpPr txBox="1">
            <a:spLocks noChangeArrowheads="1"/>
          </p:cNvSpPr>
          <p:nvPr/>
        </p:nvSpPr>
        <p:spPr bwMode="auto">
          <a:xfrm>
            <a:off x="7454900" y="3878263"/>
            <a:ext cx="360363"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89" name="Text Box 135"/>
          <p:cNvSpPr txBox="1">
            <a:spLocks noChangeArrowheads="1"/>
          </p:cNvSpPr>
          <p:nvPr/>
        </p:nvSpPr>
        <p:spPr bwMode="auto">
          <a:xfrm>
            <a:off x="4932363" y="3878263"/>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90" name="Text Box 136"/>
          <p:cNvSpPr txBox="1">
            <a:spLocks noChangeArrowheads="1"/>
          </p:cNvSpPr>
          <p:nvPr/>
        </p:nvSpPr>
        <p:spPr bwMode="auto">
          <a:xfrm>
            <a:off x="5292725" y="3878263"/>
            <a:ext cx="360363"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791" name="Text Box 137"/>
          <p:cNvSpPr txBox="1">
            <a:spLocks noChangeArrowheads="1"/>
          </p:cNvSpPr>
          <p:nvPr/>
        </p:nvSpPr>
        <p:spPr bwMode="auto">
          <a:xfrm>
            <a:off x="5580063" y="35734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[8]</a:t>
            </a:r>
          </a:p>
        </p:txBody>
      </p:sp>
      <p:sp>
        <p:nvSpPr>
          <p:cNvPr id="29792" name="Text Box 138"/>
          <p:cNvSpPr txBox="1">
            <a:spLocks noChangeArrowheads="1"/>
          </p:cNvSpPr>
          <p:nvPr/>
        </p:nvSpPr>
        <p:spPr bwMode="auto">
          <a:xfrm>
            <a:off x="5940425" y="35734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[9]</a:t>
            </a:r>
          </a:p>
        </p:txBody>
      </p:sp>
      <p:sp>
        <p:nvSpPr>
          <p:cNvPr id="29793" name="Text Box 139"/>
          <p:cNvSpPr txBox="1">
            <a:spLocks noChangeArrowheads="1"/>
          </p:cNvSpPr>
          <p:nvPr/>
        </p:nvSpPr>
        <p:spPr bwMode="auto">
          <a:xfrm>
            <a:off x="6300788" y="3573463"/>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[10]</a:t>
            </a:r>
          </a:p>
        </p:txBody>
      </p:sp>
      <p:sp>
        <p:nvSpPr>
          <p:cNvPr id="29794" name="Text Box 140"/>
          <p:cNvSpPr txBox="1">
            <a:spLocks noChangeArrowheads="1"/>
          </p:cNvSpPr>
          <p:nvPr/>
        </p:nvSpPr>
        <p:spPr bwMode="auto">
          <a:xfrm>
            <a:off x="6659563" y="3573463"/>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[11]</a:t>
            </a:r>
          </a:p>
        </p:txBody>
      </p:sp>
      <p:sp>
        <p:nvSpPr>
          <p:cNvPr id="29795" name="Text Box 141"/>
          <p:cNvSpPr txBox="1">
            <a:spLocks noChangeArrowheads="1"/>
          </p:cNvSpPr>
          <p:nvPr/>
        </p:nvSpPr>
        <p:spPr bwMode="auto">
          <a:xfrm>
            <a:off x="7019925" y="3573463"/>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[12]</a:t>
            </a:r>
          </a:p>
        </p:txBody>
      </p:sp>
      <p:sp>
        <p:nvSpPr>
          <p:cNvPr id="29796" name="Text Box 142"/>
          <p:cNvSpPr txBox="1">
            <a:spLocks noChangeArrowheads="1"/>
          </p:cNvSpPr>
          <p:nvPr/>
        </p:nvSpPr>
        <p:spPr bwMode="auto">
          <a:xfrm>
            <a:off x="7380288" y="3573463"/>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[13]</a:t>
            </a:r>
          </a:p>
        </p:txBody>
      </p:sp>
      <p:sp>
        <p:nvSpPr>
          <p:cNvPr id="29797" name="Text Box 143"/>
          <p:cNvSpPr txBox="1">
            <a:spLocks noChangeArrowheads="1"/>
          </p:cNvSpPr>
          <p:nvPr/>
        </p:nvSpPr>
        <p:spPr bwMode="auto">
          <a:xfrm>
            <a:off x="7740650" y="35734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[14]</a:t>
            </a:r>
          </a:p>
        </p:txBody>
      </p:sp>
      <p:sp>
        <p:nvSpPr>
          <p:cNvPr id="29798" name="Text Box 144"/>
          <p:cNvSpPr txBox="1">
            <a:spLocks noChangeArrowheads="1"/>
          </p:cNvSpPr>
          <p:nvPr/>
        </p:nvSpPr>
        <p:spPr bwMode="auto">
          <a:xfrm>
            <a:off x="8101013" y="3573463"/>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[15]</a:t>
            </a:r>
          </a:p>
        </p:txBody>
      </p:sp>
      <p:sp>
        <p:nvSpPr>
          <p:cNvPr id="29799" name="Text Box 145"/>
          <p:cNvSpPr txBox="1">
            <a:spLocks noChangeArrowheads="1"/>
          </p:cNvSpPr>
          <p:nvPr/>
        </p:nvSpPr>
        <p:spPr bwMode="auto">
          <a:xfrm>
            <a:off x="2771775" y="4221163"/>
            <a:ext cx="2376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latin typeface="Courier New" pitchFamily="49" charset="0"/>
              </a:rPr>
              <a:t>front=13, rear=4</a:t>
            </a:r>
          </a:p>
        </p:txBody>
      </p:sp>
      <p:sp>
        <p:nvSpPr>
          <p:cNvPr id="29800" name="Text Box 146"/>
          <p:cNvSpPr txBox="1">
            <a:spLocks noChangeArrowheads="1"/>
          </p:cNvSpPr>
          <p:nvPr/>
        </p:nvSpPr>
        <p:spPr bwMode="auto">
          <a:xfrm>
            <a:off x="3490913" y="5157788"/>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C</a:t>
            </a:r>
          </a:p>
        </p:txBody>
      </p:sp>
      <p:sp>
        <p:nvSpPr>
          <p:cNvPr id="29801" name="Text Box 147"/>
          <p:cNvSpPr txBox="1">
            <a:spLocks noChangeArrowheads="1"/>
          </p:cNvSpPr>
          <p:nvPr/>
        </p:nvSpPr>
        <p:spPr bwMode="auto">
          <a:xfrm>
            <a:off x="3851275" y="5157788"/>
            <a:ext cx="360363"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D</a:t>
            </a:r>
          </a:p>
        </p:txBody>
      </p:sp>
      <p:sp>
        <p:nvSpPr>
          <p:cNvPr id="29802" name="Text Box 148"/>
          <p:cNvSpPr txBox="1">
            <a:spLocks noChangeArrowheads="1"/>
          </p:cNvSpPr>
          <p:nvPr/>
        </p:nvSpPr>
        <p:spPr bwMode="auto">
          <a:xfrm>
            <a:off x="4211638" y="5157788"/>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E</a:t>
            </a:r>
          </a:p>
        </p:txBody>
      </p:sp>
      <p:sp>
        <p:nvSpPr>
          <p:cNvPr id="29803" name="Text Box 149"/>
          <p:cNvSpPr txBox="1">
            <a:spLocks noChangeArrowheads="1"/>
          </p:cNvSpPr>
          <p:nvPr/>
        </p:nvSpPr>
        <p:spPr bwMode="auto">
          <a:xfrm>
            <a:off x="4570413" y="5157788"/>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F</a:t>
            </a:r>
          </a:p>
        </p:txBody>
      </p:sp>
      <p:sp>
        <p:nvSpPr>
          <p:cNvPr id="29804" name="Text Box 150"/>
          <p:cNvSpPr txBox="1">
            <a:spLocks noChangeArrowheads="1"/>
          </p:cNvSpPr>
          <p:nvPr/>
        </p:nvSpPr>
        <p:spPr bwMode="auto">
          <a:xfrm>
            <a:off x="4930775" y="5157788"/>
            <a:ext cx="360363"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G</a:t>
            </a:r>
          </a:p>
        </p:txBody>
      </p:sp>
      <p:sp>
        <p:nvSpPr>
          <p:cNvPr id="29805" name="Text Box 151"/>
          <p:cNvSpPr txBox="1">
            <a:spLocks noChangeArrowheads="1"/>
          </p:cNvSpPr>
          <p:nvPr/>
        </p:nvSpPr>
        <p:spPr bwMode="auto">
          <a:xfrm>
            <a:off x="5291138" y="5157788"/>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806" name="Text Box 152"/>
          <p:cNvSpPr txBox="1">
            <a:spLocks noChangeArrowheads="1"/>
          </p:cNvSpPr>
          <p:nvPr/>
        </p:nvSpPr>
        <p:spPr bwMode="auto">
          <a:xfrm>
            <a:off x="2768600" y="5157788"/>
            <a:ext cx="360363"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A</a:t>
            </a:r>
          </a:p>
        </p:txBody>
      </p:sp>
      <p:sp>
        <p:nvSpPr>
          <p:cNvPr id="29807" name="Text Box 153"/>
          <p:cNvSpPr txBox="1">
            <a:spLocks noChangeArrowheads="1"/>
          </p:cNvSpPr>
          <p:nvPr/>
        </p:nvSpPr>
        <p:spPr bwMode="auto">
          <a:xfrm>
            <a:off x="3128963" y="5157788"/>
            <a:ext cx="360362" cy="376237"/>
          </a:xfrm>
          <a:prstGeom prst="rect">
            <a:avLst/>
          </a:prstGeom>
          <a:solidFill>
            <a:schemeClr val="accent1"/>
          </a:solidFill>
          <a:ln w="9525">
            <a:solidFill>
              <a:schemeClr val="tx1"/>
            </a:solidFill>
            <a:miter lim="800000"/>
            <a:headEnd/>
            <a:tailEnd/>
          </a:ln>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a:t>B</a:t>
            </a:r>
          </a:p>
        </p:txBody>
      </p:sp>
      <p:sp>
        <p:nvSpPr>
          <p:cNvPr id="29808" name="Text Box 154"/>
          <p:cNvSpPr txBox="1">
            <a:spLocks noChangeArrowheads="1"/>
          </p:cNvSpPr>
          <p:nvPr/>
        </p:nvSpPr>
        <p:spPr bwMode="auto">
          <a:xfrm>
            <a:off x="2701925" y="485298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[0]</a:t>
            </a:r>
          </a:p>
        </p:txBody>
      </p:sp>
      <p:sp>
        <p:nvSpPr>
          <p:cNvPr id="29809" name="Text Box 155"/>
          <p:cNvSpPr txBox="1">
            <a:spLocks noChangeArrowheads="1"/>
          </p:cNvSpPr>
          <p:nvPr/>
        </p:nvSpPr>
        <p:spPr bwMode="auto">
          <a:xfrm>
            <a:off x="3062288" y="485298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a:t>
            </a:r>
          </a:p>
        </p:txBody>
      </p:sp>
      <p:sp>
        <p:nvSpPr>
          <p:cNvPr id="29810" name="Text Box 156"/>
          <p:cNvSpPr txBox="1">
            <a:spLocks noChangeArrowheads="1"/>
          </p:cNvSpPr>
          <p:nvPr/>
        </p:nvSpPr>
        <p:spPr bwMode="auto">
          <a:xfrm>
            <a:off x="3422650" y="4852988"/>
            <a:ext cx="503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[2]</a:t>
            </a:r>
          </a:p>
        </p:txBody>
      </p:sp>
      <p:sp>
        <p:nvSpPr>
          <p:cNvPr id="29811" name="Text Box 157"/>
          <p:cNvSpPr txBox="1">
            <a:spLocks noChangeArrowheads="1"/>
          </p:cNvSpPr>
          <p:nvPr/>
        </p:nvSpPr>
        <p:spPr bwMode="auto">
          <a:xfrm>
            <a:off x="3781425" y="4852988"/>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[3]</a:t>
            </a:r>
          </a:p>
        </p:txBody>
      </p:sp>
      <p:sp>
        <p:nvSpPr>
          <p:cNvPr id="29812" name="Text Box 158"/>
          <p:cNvSpPr txBox="1">
            <a:spLocks noChangeArrowheads="1"/>
          </p:cNvSpPr>
          <p:nvPr/>
        </p:nvSpPr>
        <p:spPr bwMode="auto">
          <a:xfrm>
            <a:off x="4141788" y="4852988"/>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[4]</a:t>
            </a:r>
          </a:p>
        </p:txBody>
      </p:sp>
      <p:sp>
        <p:nvSpPr>
          <p:cNvPr id="29813" name="Text Box 159"/>
          <p:cNvSpPr txBox="1">
            <a:spLocks noChangeArrowheads="1"/>
          </p:cNvSpPr>
          <p:nvPr/>
        </p:nvSpPr>
        <p:spPr bwMode="auto">
          <a:xfrm>
            <a:off x="4502150" y="4852988"/>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[5]</a:t>
            </a:r>
          </a:p>
        </p:txBody>
      </p:sp>
      <p:sp>
        <p:nvSpPr>
          <p:cNvPr id="29814" name="Text Box 160"/>
          <p:cNvSpPr txBox="1">
            <a:spLocks noChangeArrowheads="1"/>
          </p:cNvSpPr>
          <p:nvPr/>
        </p:nvSpPr>
        <p:spPr bwMode="auto">
          <a:xfrm>
            <a:off x="4862513" y="485298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[6]</a:t>
            </a:r>
          </a:p>
        </p:txBody>
      </p:sp>
      <p:sp>
        <p:nvSpPr>
          <p:cNvPr id="29815" name="Text Box 161"/>
          <p:cNvSpPr txBox="1">
            <a:spLocks noChangeArrowheads="1"/>
          </p:cNvSpPr>
          <p:nvPr/>
        </p:nvSpPr>
        <p:spPr bwMode="auto">
          <a:xfrm>
            <a:off x="5222875" y="4852988"/>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[7]</a:t>
            </a:r>
          </a:p>
        </p:txBody>
      </p:sp>
      <p:sp>
        <p:nvSpPr>
          <p:cNvPr id="29816" name="Text Box 162"/>
          <p:cNvSpPr txBox="1">
            <a:spLocks noChangeArrowheads="1"/>
          </p:cNvSpPr>
          <p:nvPr/>
        </p:nvSpPr>
        <p:spPr bwMode="auto">
          <a:xfrm>
            <a:off x="6370638" y="5157788"/>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817" name="Text Box 163"/>
          <p:cNvSpPr txBox="1">
            <a:spLocks noChangeArrowheads="1"/>
          </p:cNvSpPr>
          <p:nvPr/>
        </p:nvSpPr>
        <p:spPr bwMode="auto">
          <a:xfrm>
            <a:off x="6731000" y="5157788"/>
            <a:ext cx="360363"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818" name="Text Box 164"/>
          <p:cNvSpPr txBox="1">
            <a:spLocks noChangeArrowheads="1"/>
          </p:cNvSpPr>
          <p:nvPr/>
        </p:nvSpPr>
        <p:spPr bwMode="auto">
          <a:xfrm>
            <a:off x="7089775" y="5157788"/>
            <a:ext cx="360363"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819" name="Text Box 165"/>
          <p:cNvSpPr txBox="1">
            <a:spLocks noChangeArrowheads="1"/>
          </p:cNvSpPr>
          <p:nvPr/>
        </p:nvSpPr>
        <p:spPr bwMode="auto">
          <a:xfrm>
            <a:off x="7450138" y="5157788"/>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820" name="Text Box 166"/>
          <p:cNvSpPr txBox="1">
            <a:spLocks noChangeArrowheads="1"/>
          </p:cNvSpPr>
          <p:nvPr/>
        </p:nvSpPr>
        <p:spPr bwMode="auto">
          <a:xfrm>
            <a:off x="7812088" y="5157788"/>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821" name="Text Box 167"/>
          <p:cNvSpPr txBox="1">
            <a:spLocks noChangeArrowheads="1"/>
          </p:cNvSpPr>
          <p:nvPr/>
        </p:nvSpPr>
        <p:spPr bwMode="auto">
          <a:xfrm>
            <a:off x="8172450" y="5157788"/>
            <a:ext cx="360363"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822" name="Text Box 168"/>
          <p:cNvSpPr txBox="1">
            <a:spLocks noChangeArrowheads="1"/>
          </p:cNvSpPr>
          <p:nvPr/>
        </p:nvSpPr>
        <p:spPr bwMode="auto">
          <a:xfrm>
            <a:off x="5649913" y="5157788"/>
            <a:ext cx="360362"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823" name="Text Box 169"/>
          <p:cNvSpPr txBox="1">
            <a:spLocks noChangeArrowheads="1"/>
          </p:cNvSpPr>
          <p:nvPr/>
        </p:nvSpPr>
        <p:spPr bwMode="auto">
          <a:xfrm>
            <a:off x="6010275" y="5157788"/>
            <a:ext cx="360363"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endParaRPr lang="ko-KR" altLang="ko-KR"/>
          </a:p>
        </p:txBody>
      </p:sp>
      <p:sp>
        <p:nvSpPr>
          <p:cNvPr id="29824" name="Text Box 170"/>
          <p:cNvSpPr txBox="1">
            <a:spLocks noChangeArrowheads="1"/>
          </p:cNvSpPr>
          <p:nvPr/>
        </p:nvSpPr>
        <p:spPr bwMode="auto">
          <a:xfrm>
            <a:off x="5580063" y="485298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[8]</a:t>
            </a:r>
          </a:p>
        </p:txBody>
      </p:sp>
      <p:sp>
        <p:nvSpPr>
          <p:cNvPr id="29825" name="Text Box 171"/>
          <p:cNvSpPr txBox="1">
            <a:spLocks noChangeArrowheads="1"/>
          </p:cNvSpPr>
          <p:nvPr/>
        </p:nvSpPr>
        <p:spPr bwMode="auto">
          <a:xfrm>
            <a:off x="5940425" y="485298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[9]</a:t>
            </a:r>
          </a:p>
        </p:txBody>
      </p:sp>
      <p:sp>
        <p:nvSpPr>
          <p:cNvPr id="29826" name="Text Box 172"/>
          <p:cNvSpPr txBox="1">
            <a:spLocks noChangeArrowheads="1"/>
          </p:cNvSpPr>
          <p:nvPr/>
        </p:nvSpPr>
        <p:spPr bwMode="auto">
          <a:xfrm>
            <a:off x="6300788" y="4852988"/>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[10]</a:t>
            </a:r>
          </a:p>
        </p:txBody>
      </p:sp>
      <p:sp>
        <p:nvSpPr>
          <p:cNvPr id="29827" name="Text Box 173"/>
          <p:cNvSpPr txBox="1">
            <a:spLocks noChangeArrowheads="1"/>
          </p:cNvSpPr>
          <p:nvPr/>
        </p:nvSpPr>
        <p:spPr bwMode="auto">
          <a:xfrm>
            <a:off x="6659563" y="4852988"/>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[11]</a:t>
            </a:r>
          </a:p>
        </p:txBody>
      </p:sp>
      <p:sp>
        <p:nvSpPr>
          <p:cNvPr id="29828" name="Text Box 174"/>
          <p:cNvSpPr txBox="1">
            <a:spLocks noChangeArrowheads="1"/>
          </p:cNvSpPr>
          <p:nvPr/>
        </p:nvSpPr>
        <p:spPr bwMode="auto">
          <a:xfrm>
            <a:off x="7019925" y="4852988"/>
            <a:ext cx="576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[12]</a:t>
            </a:r>
          </a:p>
        </p:txBody>
      </p:sp>
      <p:sp>
        <p:nvSpPr>
          <p:cNvPr id="29829" name="Text Box 175"/>
          <p:cNvSpPr txBox="1">
            <a:spLocks noChangeArrowheads="1"/>
          </p:cNvSpPr>
          <p:nvPr/>
        </p:nvSpPr>
        <p:spPr bwMode="auto">
          <a:xfrm>
            <a:off x="7380288" y="4852988"/>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[13]</a:t>
            </a:r>
          </a:p>
        </p:txBody>
      </p:sp>
      <p:sp>
        <p:nvSpPr>
          <p:cNvPr id="29830" name="Text Box 176"/>
          <p:cNvSpPr txBox="1">
            <a:spLocks noChangeArrowheads="1"/>
          </p:cNvSpPr>
          <p:nvPr/>
        </p:nvSpPr>
        <p:spPr bwMode="auto">
          <a:xfrm>
            <a:off x="7740650" y="485298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[14]</a:t>
            </a:r>
          </a:p>
        </p:txBody>
      </p:sp>
      <p:sp>
        <p:nvSpPr>
          <p:cNvPr id="29831" name="Text Box 177"/>
          <p:cNvSpPr txBox="1">
            <a:spLocks noChangeArrowheads="1"/>
          </p:cNvSpPr>
          <p:nvPr/>
        </p:nvSpPr>
        <p:spPr bwMode="auto">
          <a:xfrm>
            <a:off x="8101013" y="4852988"/>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[15]</a:t>
            </a:r>
          </a:p>
        </p:txBody>
      </p:sp>
      <p:sp>
        <p:nvSpPr>
          <p:cNvPr id="29832" name="Text Box 178"/>
          <p:cNvSpPr txBox="1">
            <a:spLocks noChangeArrowheads="1"/>
          </p:cNvSpPr>
          <p:nvPr/>
        </p:nvSpPr>
        <p:spPr bwMode="auto">
          <a:xfrm>
            <a:off x="2771775" y="5500688"/>
            <a:ext cx="2376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latin typeface="Courier New" pitchFamily="49" charset="0"/>
              </a:rPr>
              <a:t>front=15, rear=6</a:t>
            </a:r>
          </a:p>
        </p:txBody>
      </p:sp>
      <p:sp>
        <p:nvSpPr>
          <p:cNvPr id="29833" name="Text Box 179"/>
          <p:cNvSpPr txBox="1">
            <a:spLocks noChangeArrowheads="1"/>
          </p:cNvSpPr>
          <p:nvPr/>
        </p:nvSpPr>
        <p:spPr bwMode="auto">
          <a:xfrm>
            <a:off x="4716463" y="3068638"/>
            <a:ext cx="2376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After array doubling</a:t>
            </a:r>
          </a:p>
        </p:txBody>
      </p:sp>
      <p:sp>
        <p:nvSpPr>
          <p:cNvPr id="29834" name="Text Box 180"/>
          <p:cNvSpPr txBox="1">
            <a:spLocks noChangeArrowheads="1"/>
          </p:cNvSpPr>
          <p:nvPr/>
        </p:nvSpPr>
        <p:spPr bwMode="auto">
          <a:xfrm>
            <a:off x="4643438" y="4292600"/>
            <a:ext cx="295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After shifting right segment</a:t>
            </a:r>
          </a:p>
        </p:txBody>
      </p:sp>
      <p:sp>
        <p:nvSpPr>
          <p:cNvPr id="29835" name="Text Box 181"/>
          <p:cNvSpPr txBox="1">
            <a:spLocks noChangeArrowheads="1"/>
          </p:cNvSpPr>
          <p:nvPr/>
        </p:nvSpPr>
        <p:spPr bwMode="auto">
          <a:xfrm>
            <a:off x="4859338" y="5589588"/>
            <a:ext cx="295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sz="1400"/>
              <a:t>Alternative configuration</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17</a:t>
            </a:fld>
            <a:endParaRPr lang="en-US" altLang="ko-KR" dirty="0"/>
          </a:p>
        </p:txBody>
      </p:sp>
    </p:spTree>
    <p:extLst>
      <p:ext uri="{BB962C8B-B14F-4D97-AF65-F5344CB8AC3E}">
        <p14:creationId xmlns:p14="http://schemas.microsoft.com/office/powerpoint/2010/main" val="2143284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ko-KR" altLang="en-US" smtClean="0"/>
              <a:t>큐의 구현</a:t>
            </a:r>
          </a:p>
        </p:txBody>
      </p:sp>
      <p:sp>
        <p:nvSpPr>
          <p:cNvPr id="30724" name="Rectangle 3"/>
          <p:cNvSpPr>
            <a:spLocks noGrp="1" noChangeArrowheads="1"/>
          </p:cNvSpPr>
          <p:nvPr>
            <p:ph type="body" idx="1"/>
          </p:nvPr>
        </p:nvSpPr>
        <p:spPr/>
        <p:txBody>
          <a:bodyPr/>
          <a:lstStyle/>
          <a:p>
            <a:pPr eaLnBrk="1" hangingPunct="1">
              <a:lnSpc>
                <a:spcPct val="80000"/>
              </a:lnSpc>
            </a:pPr>
            <a:r>
              <a:rPr lang="ko-KR" altLang="en-US" sz="2600" dirty="0" smtClean="0"/>
              <a:t>멤버 변수</a:t>
            </a:r>
          </a:p>
          <a:p>
            <a:pPr eaLnBrk="1" hangingPunct="1">
              <a:lnSpc>
                <a:spcPct val="80000"/>
              </a:lnSpc>
              <a:buFont typeface="Wingdings" pitchFamily="2" charset="2"/>
              <a:buNone/>
            </a:pPr>
            <a:r>
              <a:rPr lang="en-US" altLang="ko-KR" sz="1800" b="1" dirty="0" smtClean="0">
                <a:latin typeface="Courier New" pitchFamily="49" charset="0"/>
              </a:rPr>
              <a:t>private</a:t>
            </a:r>
            <a:r>
              <a:rPr lang="en-US" altLang="ko-KR" sz="1800" dirty="0" smtClean="0">
                <a:latin typeface="Courier New" pitchFamily="49" charset="0"/>
              </a:rPr>
              <a:t> </a:t>
            </a:r>
            <a:r>
              <a:rPr lang="en-US" altLang="ko-KR" sz="1800" dirty="0">
                <a:latin typeface="Courier New" pitchFamily="49" charset="0"/>
              </a:rPr>
              <a:t>T[] </a:t>
            </a:r>
            <a:r>
              <a:rPr lang="en-US" altLang="ko-KR" sz="1800" b="1" dirty="0">
                <a:solidFill>
                  <a:srgbClr val="0000FF"/>
                </a:solidFill>
                <a:latin typeface="Courier New" pitchFamily="49" charset="0"/>
              </a:rPr>
              <a:t>queue</a:t>
            </a:r>
            <a:r>
              <a:rPr lang="en-US" altLang="ko-KR" sz="1800" dirty="0">
                <a:latin typeface="Courier New" pitchFamily="49" charset="0"/>
              </a:rPr>
              <a:t>;  // array for queue elements</a:t>
            </a:r>
          </a:p>
          <a:p>
            <a:pPr eaLnBrk="1" hangingPunct="1">
              <a:lnSpc>
                <a:spcPct val="80000"/>
              </a:lnSpc>
              <a:buNone/>
            </a:pPr>
            <a:r>
              <a:rPr lang="en-US" altLang="ko-KR" sz="1800" b="1" dirty="0" smtClean="0">
                <a:latin typeface="Courier New" pitchFamily="49" charset="0"/>
              </a:rPr>
              <a:t>private</a:t>
            </a:r>
            <a:r>
              <a:rPr lang="en-US" altLang="ko-KR" sz="1800" dirty="0" smtClean="0">
                <a:latin typeface="Courier New" pitchFamily="49" charset="0"/>
              </a:rPr>
              <a:t> </a:t>
            </a:r>
            <a:r>
              <a:rPr lang="en-US" altLang="ko-KR" sz="1800" b="1" dirty="0" err="1">
                <a:latin typeface="Courier New" pitchFamily="49" charset="0"/>
              </a:rPr>
              <a:t>int</a:t>
            </a:r>
            <a:r>
              <a:rPr lang="en-US" altLang="ko-KR" sz="1800" dirty="0">
                <a:latin typeface="Courier New" pitchFamily="49" charset="0"/>
              </a:rPr>
              <a:t> </a:t>
            </a:r>
            <a:r>
              <a:rPr lang="en-US" altLang="ko-KR" sz="1800" b="1" dirty="0">
                <a:solidFill>
                  <a:srgbClr val="0000FF"/>
                </a:solidFill>
                <a:latin typeface="Courier New" pitchFamily="49" charset="0"/>
              </a:rPr>
              <a:t>front</a:t>
            </a:r>
            <a:r>
              <a:rPr lang="en-US" altLang="ko-KR" sz="1800" dirty="0">
                <a:latin typeface="Courier New" pitchFamily="49" charset="0"/>
              </a:rPr>
              <a:t>, // one counterclockwise from front</a:t>
            </a:r>
          </a:p>
          <a:p>
            <a:pPr eaLnBrk="1" hangingPunct="1">
              <a:lnSpc>
                <a:spcPct val="80000"/>
              </a:lnSpc>
              <a:buNone/>
            </a:pPr>
            <a:r>
              <a:rPr lang="en-US" altLang="ko-KR" sz="1800" dirty="0">
                <a:latin typeface="Courier New" pitchFamily="49" charset="0"/>
              </a:rPr>
              <a:t>        </a:t>
            </a:r>
            <a:r>
              <a:rPr lang="en-US" altLang="ko-KR" sz="1800" b="1" dirty="0" smtClean="0">
                <a:solidFill>
                  <a:srgbClr val="0000FF"/>
                </a:solidFill>
                <a:latin typeface="Courier New" pitchFamily="49" charset="0"/>
              </a:rPr>
              <a:t>rear</a:t>
            </a:r>
            <a:r>
              <a:rPr lang="en-US" altLang="ko-KR" sz="1800" dirty="0">
                <a:latin typeface="Courier New" pitchFamily="49" charset="0"/>
              </a:rPr>
              <a:t>,   // array position of rear element</a:t>
            </a:r>
          </a:p>
          <a:p>
            <a:pPr eaLnBrk="1" hangingPunct="1">
              <a:lnSpc>
                <a:spcPct val="80000"/>
              </a:lnSpc>
              <a:buNone/>
            </a:pPr>
            <a:r>
              <a:rPr lang="en-US" altLang="ko-KR" sz="1800" dirty="0">
                <a:latin typeface="Courier New" pitchFamily="49" charset="0"/>
              </a:rPr>
              <a:t>        </a:t>
            </a:r>
            <a:r>
              <a:rPr lang="en-US" altLang="ko-KR" sz="1800" dirty="0" smtClean="0">
                <a:latin typeface="Courier New" pitchFamily="49" charset="0"/>
              </a:rPr>
              <a:t>capacity</a:t>
            </a:r>
            <a:r>
              <a:rPr lang="en-US" altLang="ko-KR" sz="1800" dirty="0">
                <a:latin typeface="Courier New" pitchFamily="49" charset="0"/>
              </a:rPr>
              <a:t>;   // capacity of queue array</a:t>
            </a:r>
            <a:endParaRPr lang="en-US" altLang="ko-KR" sz="1800" dirty="0" smtClean="0">
              <a:latin typeface="Courier New" pitchFamily="49" charset="0"/>
            </a:endParaRPr>
          </a:p>
          <a:p>
            <a:pPr eaLnBrk="1" hangingPunct="1">
              <a:lnSpc>
                <a:spcPct val="80000"/>
              </a:lnSpc>
              <a:buFont typeface="Wingdings" pitchFamily="2" charset="2"/>
              <a:buNone/>
            </a:pPr>
            <a:endParaRPr lang="en-US" altLang="ko-KR" sz="1800" b="1" dirty="0" smtClean="0">
              <a:latin typeface="Courier New" pitchFamily="49" charset="0"/>
            </a:endParaRPr>
          </a:p>
          <a:p>
            <a:pPr eaLnBrk="1" hangingPunct="1">
              <a:lnSpc>
                <a:spcPct val="80000"/>
              </a:lnSpc>
              <a:buNone/>
            </a:pPr>
            <a:r>
              <a:rPr lang="en-US" altLang="ko-KR" sz="1800" b="1" dirty="0">
                <a:latin typeface="Courier New" pitchFamily="49" charset="0"/>
              </a:rPr>
              <a:t> </a:t>
            </a:r>
            <a:r>
              <a:rPr lang="en-US" altLang="ko-KR" sz="1800" dirty="0" smtClean="0">
                <a:latin typeface="Courier New" pitchFamily="49" charset="0"/>
              </a:rPr>
              <a:t>/**     </a:t>
            </a:r>
            <a:r>
              <a:rPr lang="en-US" altLang="ko-KR" sz="1800" dirty="0">
                <a:latin typeface="Courier New" pitchFamily="49" charset="0"/>
              </a:rPr>
              <a:t>* Create an empty queue whose initial capacity is </a:t>
            </a:r>
            <a:r>
              <a:rPr lang="en-US" altLang="ko-KR" sz="1800" dirty="0" smtClean="0">
                <a:latin typeface="Courier New" pitchFamily="49" charset="0"/>
              </a:rPr>
              <a:t>cap      </a:t>
            </a:r>
            <a:r>
              <a:rPr lang="en-US" altLang="ko-KR" sz="1800" dirty="0">
                <a:latin typeface="Courier New" pitchFamily="49" charset="0"/>
              </a:rPr>
              <a:t>*/</a:t>
            </a:r>
          </a:p>
          <a:p>
            <a:pPr eaLnBrk="1" hangingPunct="1">
              <a:lnSpc>
                <a:spcPct val="80000"/>
              </a:lnSpc>
              <a:buNone/>
            </a:pPr>
            <a:r>
              <a:rPr lang="en-US" altLang="ko-KR" sz="1800" dirty="0" smtClean="0">
                <a:latin typeface="Courier New" pitchFamily="49" charset="0"/>
              </a:rPr>
              <a:t>Queue(</a:t>
            </a:r>
            <a:r>
              <a:rPr lang="en-US" altLang="ko-KR" sz="1800" b="1" dirty="0" err="1" smtClean="0">
                <a:latin typeface="Courier New" pitchFamily="49" charset="0"/>
              </a:rPr>
              <a:t>int</a:t>
            </a:r>
            <a:r>
              <a:rPr lang="en-US" altLang="ko-KR" sz="1800" dirty="0" smtClean="0">
                <a:latin typeface="Courier New" pitchFamily="49" charset="0"/>
              </a:rPr>
              <a:t> </a:t>
            </a:r>
            <a:r>
              <a:rPr lang="en-US" altLang="ko-KR" sz="1800" dirty="0">
                <a:latin typeface="Courier New" pitchFamily="49" charset="0"/>
              </a:rPr>
              <a:t>cap) </a:t>
            </a:r>
            <a:r>
              <a:rPr lang="en-US" altLang="ko-KR" sz="1800" b="1" dirty="0">
                <a:latin typeface="Courier New" pitchFamily="49" charset="0"/>
              </a:rPr>
              <a:t>throws</a:t>
            </a:r>
            <a:r>
              <a:rPr lang="en-US" altLang="ko-KR" sz="1800" dirty="0">
                <a:latin typeface="Courier New" pitchFamily="49" charset="0"/>
              </a:rPr>
              <a:t> Exception{</a:t>
            </a:r>
          </a:p>
          <a:p>
            <a:pPr eaLnBrk="1" hangingPunct="1">
              <a:lnSpc>
                <a:spcPct val="80000"/>
              </a:lnSpc>
              <a:buNone/>
            </a:pPr>
            <a:r>
              <a:rPr lang="en-US" altLang="ko-KR" sz="1800" dirty="0">
                <a:latin typeface="Courier New" pitchFamily="49" charset="0"/>
              </a:rPr>
              <a:t>        capacity = cap;</a:t>
            </a:r>
          </a:p>
          <a:p>
            <a:pPr eaLnBrk="1" hangingPunct="1">
              <a:lnSpc>
                <a:spcPct val="80000"/>
              </a:lnSpc>
              <a:buNone/>
            </a:pPr>
            <a:r>
              <a:rPr lang="en-US" altLang="ko-KR" sz="1800" dirty="0">
                <a:latin typeface="Courier New" pitchFamily="49" charset="0"/>
              </a:rPr>
              <a:t>        </a:t>
            </a:r>
            <a:r>
              <a:rPr lang="en-US" altLang="ko-KR" sz="1800" b="1" dirty="0">
                <a:latin typeface="Courier New" pitchFamily="49" charset="0"/>
              </a:rPr>
              <a:t>if</a:t>
            </a:r>
            <a:r>
              <a:rPr lang="en-US" altLang="ko-KR" sz="1800" dirty="0">
                <a:latin typeface="Courier New" pitchFamily="49" charset="0"/>
              </a:rPr>
              <a:t>(capacity &lt; 1) throw new Exception("Queue capacity must be &gt; 0");</a:t>
            </a:r>
          </a:p>
          <a:p>
            <a:pPr eaLnBrk="1" hangingPunct="1">
              <a:lnSpc>
                <a:spcPct val="80000"/>
              </a:lnSpc>
              <a:buNone/>
            </a:pPr>
            <a:r>
              <a:rPr lang="en-US" altLang="ko-KR" sz="1800" dirty="0">
                <a:latin typeface="Courier New" pitchFamily="49" charset="0"/>
              </a:rPr>
              <a:t>        </a:t>
            </a:r>
            <a:r>
              <a:rPr lang="en-US" altLang="ko-KR" sz="1800" b="1" dirty="0">
                <a:solidFill>
                  <a:srgbClr val="0000FF"/>
                </a:solidFill>
                <a:latin typeface="Courier New" pitchFamily="49" charset="0"/>
              </a:rPr>
              <a:t>queue</a:t>
            </a:r>
            <a:r>
              <a:rPr lang="en-US" altLang="ko-KR" sz="1800" dirty="0">
                <a:latin typeface="Courier New" pitchFamily="49" charset="0"/>
              </a:rPr>
              <a:t> = (T []) </a:t>
            </a:r>
            <a:r>
              <a:rPr lang="en-US" altLang="ko-KR" sz="1800" b="1" dirty="0">
                <a:latin typeface="Courier New" pitchFamily="49" charset="0"/>
              </a:rPr>
              <a:t>new</a:t>
            </a:r>
            <a:r>
              <a:rPr lang="en-US" altLang="ko-KR" sz="1800" dirty="0">
                <a:latin typeface="Courier New" pitchFamily="49" charset="0"/>
              </a:rPr>
              <a:t> Object [capacity];</a:t>
            </a:r>
          </a:p>
          <a:p>
            <a:pPr eaLnBrk="1" hangingPunct="1">
              <a:lnSpc>
                <a:spcPct val="80000"/>
              </a:lnSpc>
              <a:buNone/>
            </a:pPr>
            <a:r>
              <a:rPr lang="en-US" altLang="ko-KR" sz="1800" dirty="0">
                <a:latin typeface="Courier New" pitchFamily="49" charset="0"/>
              </a:rPr>
              <a:t>        </a:t>
            </a:r>
            <a:r>
              <a:rPr lang="en-US" altLang="ko-KR" sz="1800" b="1" dirty="0">
                <a:solidFill>
                  <a:srgbClr val="0000FF"/>
                </a:solidFill>
                <a:latin typeface="Courier New" pitchFamily="49" charset="0"/>
              </a:rPr>
              <a:t>front = rear = 0</a:t>
            </a:r>
            <a:r>
              <a:rPr lang="en-US" altLang="ko-KR" sz="1800" dirty="0">
                <a:latin typeface="Courier New" pitchFamily="49" charset="0"/>
              </a:rPr>
              <a:t>;</a:t>
            </a:r>
          </a:p>
          <a:p>
            <a:pPr eaLnBrk="1" hangingPunct="1">
              <a:lnSpc>
                <a:spcPct val="80000"/>
              </a:lnSpc>
              <a:buNone/>
            </a:pPr>
            <a:r>
              <a:rPr lang="en-US" altLang="ko-KR" sz="1800" dirty="0" smtClean="0">
                <a:latin typeface="Courier New" pitchFamily="49" charset="0"/>
              </a:rPr>
              <a:t>}</a:t>
            </a:r>
          </a:p>
        </p:txBody>
      </p:sp>
      <p:sp>
        <p:nvSpPr>
          <p:cNvPr id="5" name="Rectangle 4"/>
          <p:cNvSpPr/>
          <p:nvPr/>
        </p:nvSpPr>
        <p:spPr>
          <a:xfrm>
            <a:off x="542548" y="1899622"/>
            <a:ext cx="7678425"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18</a:t>
            </a:fld>
            <a:endParaRPr lang="en-US" altLang="ko-KR" dirty="0"/>
          </a:p>
        </p:txBody>
      </p:sp>
    </p:spTree>
    <p:extLst>
      <p:ext uri="{BB962C8B-B14F-4D97-AF65-F5344CB8AC3E}">
        <p14:creationId xmlns:p14="http://schemas.microsoft.com/office/powerpoint/2010/main" val="218863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ko-KR" altLang="en-US" smtClean="0"/>
              <a:t>큐의 구현</a:t>
            </a:r>
          </a:p>
        </p:txBody>
      </p:sp>
      <p:sp>
        <p:nvSpPr>
          <p:cNvPr id="31748" name="Rectangle 3"/>
          <p:cNvSpPr>
            <a:spLocks noGrp="1" noChangeArrowheads="1"/>
          </p:cNvSpPr>
          <p:nvPr>
            <p:ph type="body" idx="1"/>
          </p:nvPr>
        </p:nvSpPr>
        <p:spPr/>
        <p:txBody>
          <a:bodyPr/>
          <a:lstStyle/>
          <a:p>
            <a:pPr eaLnBrk="1" hangingPunct="1">
              <a:lnSpc>
                <a:spcPct val="80000"/>
              </a:lnSpc>
              <a:buNone/>
            </a:pPr>
            <a:r>
              <a:rPr lang="en-US" altLang="ko-KR" sz="2000" dirty="0">
                <a:latin typeface="Courier New" pitchFamily="49" charset="0"/>
              </a:rPr>
              <a:t> </a:t>
            </a:r>
            <a:r>
              <a:rPr lang="en-US" altLang="ko-KR" sz="2000" dirty="0" smtClean="0">
                <a:latin typeface="Courier New" pitchFamily="49" charset="0"/>
              </a:rPr>
              <a:t>/**</a:t>
            </a:r>
          </a:p>
          <a:p>
            <a:pPr eaLnBrk="1" hangingPunct="1">
              <a:lnSpc>
                <a:spcPct val="80000"/>
              </a:lnSpc>
              <a:buNone/>
            </a:pPr>
            <a:r>
              <a:rPr lang="en-US" altLang="ko-KR" sz="2000" dirty="0" smtClean="0">
                <a:latin typeface="Courier New" pitchFamily="49" charset="0"/>
              </a:rPr>
              <a:t>   * </a:t>
            </a:r>
            <a:r>
              <a:rPr lang="en-US" altLang="ko-KR" sz="2000" dirty="0">
                <a:latin typeface="Courier New" pitchFamily="49" charset="0"/>
              </a:rPr>
              <a:t>Add x at rear of </a:t>
            </a:r>
            <a:r>
              <a:rPr lang="en-US" altLang="ko-KR" sz="2000" dirty="0" smtClean="0">
                <a:latin typeface="Courier New" pitchFamily="49" charset="0"/>
              </a:rPr>
              <a:t>queue</a:t>
            </a:r>
          </a:p>
          <a:p>
            <a:pPr eaLnBrk="1" hangingPunct="1">
              <a:lnSpc>
                <a:spcPct val="80000"/>
              </a:lnSpc>
              <a:buNone/>
            </a:pPr>
            <a:r>
              <a:rPr lang="en-US" altLang="ko-KR" sz="2000" dirty="0" smtClean="0">
                <a:latin typeface="Courier New" pitchFamily="49" charset="0"/>
              </a:rPr>
              <a:t>   */</a:t>
            </a:r>
          </a:p>
          <a:p>
            <a:pPr eaLnBrk="1" hangingPunct="1">
              <a:lnSpc>
                <a:spcPct val="80000"/>
              </a:lnSpc>
              <a:buNone/>
            </a:pPr>
            <a:endParaRPr lang="en-US" altLang="ko-KR" sz="2000" dirty="0">
              <a:latin typeface="Courier New" pitchFamily="49" charset="0"/>
            </a:endParaRPr>
          </a:p>
          <a:p>
            <a:pPr eaLnBrk="1" hangingPunct="1">
              <a:lnSpc>
                <a:spcPct val="80000"/>
              </a:lnSpc>
              <a:buNone/>
            </a:pPr>
            <a:r>
              <a:rPr lang="en-US" altLang="ko-KR" sz="2000" b="1" dirty="0" smtClean="0">
                <a:latin typeface="Courier New" pitchFamily="49" charset="0"/>
              </a:rPr>
              <a:t>void</a:t>
            </a:r>
            <a:r>
              <a:rPr lang="en-US" altLang="ko-KR" sz="2000" dirty="0" smtClean="0">
                <a:latin typeface="Courier New" pitchFamily="49" charset="0"/>
              </a:rPr>
              <a:t> </a:t>
            </a:r>
            <a:r>
              <a:rPr lang="en-US" altLang="ko-KR" sz="2000" dirty="0">
                <a:latin typeface="Courier New" pitchFamily="49" charset="0"/>
              </a:rPr>
              <a:t>Push (T x) </a:t>
            </a:r>
            <a:r>
              <a:rPr lang="en-US" altLang="ko-KR" sz="2000" b="1" dirty="0">
                <a:latin typeface="Courier New" pitchFamily="49" charset="0"/>
              </a:rPr>
              <a:t>throws</a:t>
            </a:r>
            <a:r>
              <a:rPr lang="en-US" altLang="ko-KR" sz="2000" dirty="0">
                <a:latin typeface="Courier New" pitchFamily="49" charset="0"/>
              </a:rPr>
              <a:t> Exception {</a:t>
            </a:r>
          </a:p>
          <a:p>
            <a:pPr eaLnBrk="1" hangingPunct="1">
              <a:lnSpc>
                <a:spcPct val="80000"/>
              </a:lnSpc>
              <a:buNone/>
            </a:pPr>
            <a:r>
              <a:rPr lang="en-US" altLang="ko-KR" sz="2000" dirty="0">
                <a:latin typeface="Courier New" pitchFamily="49" charset="0"/>
              </a:rPr>
              <a:t>        </a:t>
            </a:r>
            <a:r>
              <a:rPr lang="en-US" altLang="ko-KR" sz="2000" b="1" dirty="0">
                <a:latin typeface="Courier New" pitchFamily="49" charset="0"/>
              </a:rPr>
              <a:t>if</a:t>
            </a:r>
            <a:r>
              <a:rPr lang="en-US" altLang="ko-KR" sz="2000" dirty="0">
                <a:latin typeface="Courier New" pitchFamily="49" charset="0"/>
              </a:rPr>
              <a:t>((rear + 1) % capacity == front)</a:t>
            </a:r>
          </a:p>
          <a:p>
            <a:pPr eaLnBrk="1" hangingPunct="1">
              <a:lnSpc>
                <a:spcPct val="80000"/>
              </a:lnSpc>
              <a:buNone/>
            </a:pPr>
            <a:r>
              <a:rPr lang="en-US" altLang="ko-KR" sz="2000" dirty="0">
                <a:latin typeface="Courier New" pitchFamily="49" charset="0"/>
              </a:rPr>
              <a:t>        {</a:t>
            </a:r>
          </a:p>
          <a:p>
            <a:pPr eaLnBrk="1" hangingPunct="1">
              <a:lnSpc>
                <a:spcPct val="80000"/>
              </a:lnSpc>
              <a:buNone/>
            </a:pPr>
            <a:r>
              <a:rPr lang="en-US" altLang="ko-KR" sz="2000" dirty="0">
                <a:latin typeface="Courier New" pitchFamily="49" charset="0"/>
              </a:rPr>
              <a:t>            // if queue full, throw the following message</a:t>
            </a:r>
          </a:p>
          <a:p>
            <a:pPr eaLnBrk="1" hangingPunct="1">
              <a:lnSpc>
                <a:spcPct val="80000"/>
              </a:lnSpc>
              <a:buNone/>
            </a:pPr>
            <a:r>
              <a:rPr lang="en-US" altLang="ko-KR" sz="2000" dirty="0">
                <a:latin typeface="Courier New" pitchFamily="49" charset="0"/>
              </a:rPr>
              <a:t>            </a:t>
            </a:r>
            <a:r>
              <a:rPr lang="en-US" altLang="ko-KR" sz="2000" b="1" dirty="0">
                <a:latin typeface="Courier New" pitchFamily="49" charset="0"/>
              </a:rPr>
              <a:t>throw new </a:t>
            </a:r>
            <a:r>
              <a:rPr lang="en-US" altLang="ko-KR" sz="2000" dirty="0">
                <a:latin typeface="Courier New" pitchFamily="49" charset="0"/>
              </a:rPr>
              <a:t>Exception ("Queue is Full");</a:t>
            </a:r>
          </a:p>
          <a:p>
            <a:pPr eaLnBrk="1" hangingPunct="1">
              <a:lnSpc>
                <a:spcPct val="80000"/>
              </a:lnSpc>
              <a:buNone/>
            </a:pPr>
            <a:r>
              <a:rPr lang="en-US" altLang="ko-KR" sz="2000" dirty="0">
                <a:latin typeface="Courier New" pitchFamily="49" charset="0"/>
              </a:rPr>
              <a:t>        }</a:t>
            </a:r>
          </a:p>
          <a:p>
            <a:pPr eaLnBrk="1" hangingPunct="1">
              <a:lnSpc>
                <a:spcPct val="80000"/>
              </a:lnSpc>
              <a:buNone/>
            </a:pPr>
            <a:endParaRPr lang="en-US" altLang="ko-KR" sz="2000" dirty="0">
              <a:latin typeface="Courier New" pitchFamily="49" charset="0"/>
            </a:endParaRPr>
          </a:p>
          <a:p>
            <a:pPr eaLnBrk="1" hangingPunct="1">
              <a:lnSpc>
                <a:spcPct val="80000"/>
              </a:lnSpc>
              <a:buNone/>
            </a:pPr>
            <a:r>
              <a:rPr lang="en-US" altLang="ko-KR" sz="2000" dirty="0">
                <a:latin typeface="Courier New" pitchFamily="49" charset="0"/>
              </a:rPr>
              <a:t>        </a:t>
            </a:r>
            <a:r>
              <a:rPr lang="en-US" altLang="ko-KR" sz="2000" b="1" dirty="0">
                <a:solidFill>
                  <a:srgbClr val="0000FF"/>
                </a:solidFill>
                <a:latin typeface="Courier New" pitchFamily="49" charset="0"/>
              </a:rPr>
              <a:t>rear</a:t>
            </a:r>
            <a:r>
              <a:rPr lang="en-US" altLang="ko-KR" sz="2000" dirty="0">
                <a:latin typeface="Courier New" pitchFamily="49" charset="0"/>
              </a:rPr>
              <a:t> = (</a:t>
            </a:r>
            <a:r>
              <a:rPr lang="en-US" altLang="ko-KR" sz="2000" b="1" dirty="0">
                <a:solidFill>
                  <a:srgbClr val="0000FF"/>
                </a:solidFill>
                <a:latin typeface="Courier New" pitchFamily="49" charset="0"/>
              </a:rPr>
              <a:t>rear</a:t>
            </a:r>
            <a:r>
              <a:rPr lang="en-US" altLang="ko-KR" sz="2000" dirty="0">
                <a:latin typeface="Courier New" pitchFamily="49" charset="0"/>
              </a:rPr>
              <a:t> + 1) % capacity;</a:t>
            </a:r>
          </a:p>
          <a:p>
            <a:pPr eaLnBrk="1" hangingPunct="1">
              <a:lnSpc>
                <a:spcPct val="80000"/>
              </a:lnSpc>
              <a:buNone/>
            </a:pPr>
            <a:r>
              <a:rPr lang="en-US" altLang="ko-KR" sz="2000" dirty="0">
                <a:latin typeface="Courier New" pitchFamily="49" charset="0"/>
              </a:rPr>
              <a:t>        </a:t>
            </a:r>
            <a:r>
              <a:rPr lang="en-US" altLang="ko-KR" sz="2000" b="1" dirty="0">
                <a:solidFill>
                  <a:srgbClr val="0000FF"/>
                </a:solidFill>
                <a:latin typeface="Courier New" pitchFamily="49" charset="0"/>
              </a:rPr>
              <a:t>queue[rear]</a:t>
            </a:r>
            <a:r>
              <a:rPr lang="en-US" altLang="ko-KR" sz="2000" dirty="0">
                <a:latin typeface="Courier New" pitchFamily="49" charset="0"/>
              </a:rPr>
              <a:t> = x;</a:t>
            </a:r>
          </a:p>
          <a:p>
            <a:pPr eaLnBrk="1" hangingPunct="1">
              <a:lnSpc>
                <a:spcPct val="80000"/>
              </a:lnSpc>
              <a:buNone/>
            </a:pPr>
            <a:r>
              <a:rPr lang="en-US" altLang="ko-KR" sz="2000" dirty="0" smtClean="0">
                <a:latin typeface="Courier New" pitchFamily="49" charset="0"/>
              </a:rPr>
              <a:t>}</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19</a:t>
            </a:fld>
            <a:endParaRPr lang="en-US" altLang="ko-KR" dirty="0"/>
          </a:p>
        </p:txBody>
      </p:sp>
    </p:spTree>
    <p:extLst>
      <p:ext uri="{BB962C8B-B14F-4D97-AF65-F5344CB8AC3E}">
        <p14:creationId xmlns:p14="http://schemas.microsoft.com/office/powerpoint/2010/main" val="2205042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ko-KR" altLang="en-US" dirty="0" smtClean="0"/>
              <a:t>개요</a:t>
            </a:r>
          </a:p>
        </p:txBody>
      </p:sp>
      <p:sp>
        <p:nvSpPr>
          <p:cNvPr id="4100" name="Rectangle 3"/>
          <p:cNvSpPr>
            <a:spLocks noGrp="1" noChangeArrowheads="1"/>
          </p:cNvSpPr>
          <p:nvPr>
            <p:ph type="body" idx="1"/>
          </p:nvPr>
        </p:nvSpPr>
        <p:spPr/>
        <p:txBody>
          <a:bodyPr/>
          <a:lstStyle/>
          <a:p>
            <a:pPr eaLnBrk="1" hangingPunct="1"/>
            <a:r>
              <a:rPr lang="en-US" altLang="ko-KR" dirty="0" smtClean="0"/>
              <a:t>Stack</a:t>
            </a:r>
          </a:p>
          <a:p>
            <a:pPr eaLnBrk="1" hangingPunct="1"/>
            <a:r>
              <a:rPr lang="en-US" altLang="ko-KR" dirty="0" smtClean="0"/>
              <a:t>Queue</a:t>
            </a:r>
          </a:p>
          <a:p>
            <a:pPr eaLnBrk="1" hangingPunct="1"/>
            <a:r>
              <a:rPr lang="en-US" altLang="ko-KR" dirty="0" smtClean="0"/>
              <a:t>A Mazing Problem</a:t>
            </a:r>
          </a:p>
          <a:p>
            <a:pPr eaLnBrk="1" hangingPunct="1"/>
            <a:r>
              <a:rPr lang="en-US" altLang="ko-KR" dirty="0" smtClean="0"/>
              <a:t>Evaluation of Expressions</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2</a:t>
            </a:fld>
            <a:endParaRPr lang="en-US" altLang="ko-KR" dirty="0"/>
          </a:p>
        </p:txBody>
      </p:sp>
    </p:spTree>
    <p:extLst>
      <p:ext uri="{BB962C8B-B14F-4D97-AF65-F5344CB8AC3E}">
        <p14:creationId xmlns:p14="http://schemas.microsoft.com/office/powerpoint/2010/main" val="2363785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grpSp>
        <p:nvGrpSpPr>
          <p:cNvPr id="2" name="Group 3"/>
          <p:cNvGrpSpPr>
            <a:grpSpLocks/>
          </p:cNvGrpSpPr>
          <p:nvPr/>
        </p:nvGrpSpPr>
        <p:grpSpPr bwMode="auto">
          <a:xfrm>
            <a:off x="1981200" y="990600"/>
            <a:ext cx="5327650" cy="4260850"/>
            <a:chOff x="1248" y="624"/>
            <a:chExt cx="3356" cy="2684"/>
          </a:xfrm>
        </p:grpSpPr>
        <p:pic>
          <p:nvPicPr>
            <p:cNvPr id="3994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6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5"/>
            <p:cNvSpPr>
              <a:spLocks noChangeArrowheads="1"/>
            </p:cNvSpPr>
            <p:nvPr/>
          </p:nvSpPr>
          <p:spPr bwMode="auto">
            <a:xfrm>
              <a:off x="1444" y="628"/>
              <a:ext cx="184" cy="184"/>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39943" name="Rectangle 6"/>
            <p:cNvSpPr>
              <a:spLocks noChangeArrowheads="1"/>
            </p:cNvSpPr>
            <p:nvPr/>
          </p:nvSpPr>
          <p:spPr bwMode="auto">
            <a:xfrm>
              <a:off x="1636"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44" name="Rectangle 7"/>
            <p:cNvSpPr>
              <a:spLocks noChangeArrowheads="1"/>
            </p:cNvSpPr>
            <p:nvPr/>
          </p:nvSpPr>
          <p:spPr bwMode="auto">
            <a:xfrm>
              <a:off x="1828"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45" name="Rectangle 8"/>
            <p:cNvSpPr>
              <a:spLocks noChangeArrowheads="1"/>
            </p:cNvSpPr>
            <p:nvPr/>
          </p:nvSpPr>
          <p:spPr bwMode="auto">
            <a:xfrm>
              <a:off x="2020"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46" name="Rectangle 9"/>
            <p:cNvSpPr>
              <a:spLocks noChangeArrowheads="1"/>
            </p:cNvSpPr>
            <p:nvPr/>
          </p:nvSpPr>
          <p:spPr bwMode="auto">
            <a:xfrm>
              <a:off x="2212"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47" name="Rectangle 10"/>
            <p:cNvSpPr>
              <a:spLocks noChangeArrowheads="1"/>
            </p:cNvSpPr>
            <p:nvPr/>
          </p:nvSpPr>
          <p:spPr bwMode="auto">
            <a:xfrm>
              <a:off x="2404"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48" name="Rectangle 11"/>
            <p:cNvSpPr>
              <a:spLocks noChangeArrowheads="1"/>
            </p:cNvSpPr>
            <p:nvPr/>
          </p:nvSpPr>
          <p:spPr bwMode="auto">
            <a:xfrm>
              <a:off x="2596"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49" name="Rectangle 12"/>
            <p:cNvSpPr>
              <a:spLocks noChangeArrowheads="1"/>
            </p:cNvSpPr>
            <p:nvPr/>
          </p:nvSpPr>
          <p:spPr bwMode="auto">
            <a:xfrm>
              <a:off x="2788"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50" name="Rectangle 13"/>
            <p:cNvSpPr>
              <a:spLocks noChangeArrowheads="1"/>
            </p:cNvSpPr>
            <p:nvPr/>
          </p:nvSpPr>
          <p:spPr bwMode="auto">
            <a:xfrm>
              <a:off x="2980"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51" name="Rectangle 14"/>
            <p:cNvSpPr>
              <a:spLocks noChangeArrowheads="1"/>
            </p:cNvSpPr>
            <p:nvPr/>
          </p:nvSpPr>
          <p:spPr bwMode="auto">
            <a:xfrm>
              <a:off x="3172"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52" name="Rectangle 15"/>
            <p:cNvSpPr>
              <a:spLocks noChangeArrowheads="1"/>
            </p:cNvSpPr>
            <p:nvPr/>
          </p:nvSpPr>
          <p:spPr bwMode="auto">
            <a:xfrm>
              <a:off x="3364" y="62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53" name="Rectangle 16"/>
            <p:cNvSpPr>
              <a:spLocks noChangeArrowheads="1"/>
            </p:cNvSpPr>
            <p:nvPr/>
          </p:nvSpPr>
          <p:spPr bwMode="auto">
            <a:xfrm>
              <a:off x="3556"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54" name="Rectangle 17"/>
            <p:cNvSpPr>
              <a:spLocks noChangeArrowheads="1"/>
            </p:cNvSpPr>
            <p:nvPr/>
          </p:nvSpPr>
          <p:spPr bwMode="auto">
            <a:xfrm>
              <a:off x="3748"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55" name="Rectangle 18"/>
            <p:cNvSpPr>
              <a:spLocks noChangeArrowheads="1"/>
            </p:cNvSpPr>
            <p:nvPr/>
          </p:nvSpPr>
          <p:spPr bwMode="auto">
            <a:xfrm>
              <a:off x="3940"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56" name="Rectangle 19"/>
            <p:cNvSpPr>
              <a:spLocks noChangeArrowheads="1"/>
            </p:cNvSpPr>
            <p:nvPr/>
          </p:nvSpPr>
          <p:spPr bwMode="auto">
            <a:xfrm>
              <a:off x="4132"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57" name="Rectangle 20"/>
            <p:cNvSpPr>
              <a:spLocks noChangeArrowheads="1"/>
            </p:cNvSpPr>
            <p:nvPr/>
          </p:nvSpPr>
          <p:spPr bwMode="auto">
            <a:xfrm>
              <a:off x="1444"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58" name="Rectangle 21"/>
            <p:cNvSpPr>
              <a:spLocks noChangeArrowheads="1"/>
            </p:cNvSpPr>
            <p:nvPr/>
          </p:nvSpPr>
          <p:spPr bwMode="auto">
            <a:xfrm>
              <a:off x="1636"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59" name="Rectangle 22"/>
            <p:cNvSpPr>
              <a:spLocks noChangeArrowheads="1"/>
            </p:cNvSpPr>
            <p:nvPr/>
          </p:nvSpPr>
          <p:spPr bwMode="auto">
            <a:xfrm>
              <a:off x="1828"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60" name="Rectangle 23"/>
            <p:cNvSpPr>
              <a:spLocks noChangeArrowheads="1"/>
            </p:cNvSpPr>
            <p:nvPr/>
          </p:nvSpPr>
          <p:spPr bwMode="auto">
            <a:xfrm>
              <a:off x="2020"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61" name="Rectangle 24"/>
            <p:cNvSpPr>
              <a:spLocks noChangeArrowheads="1"/>
            </p:cNvSpPr>
            <p:nvPr/>
          </p:nvSpPr>
          <p:spPr bwMode="auto">
            <a:xfrm>
              <a:off x="2212"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62" name="Rectangle 25"/>
            <p:cNvSpPr>
              <a:spLocks noChangeArrowheads="1"/>
            </p:cNvSpPr>
            <p:nvPr/>
          </p:nvSpPr>
          <p:spPr bwMode="auto">
            <a:xfrm>
              <a:off x="2404"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63" name="Rectangle 26"/>
            <p:cNvSpPr>
              <a:spLocks noChangeArrowheads="1"/>
            </p:cNvSpPr>
            <p:nvPr/>
          </p:nvSpPr>
          <p:spPr bwMode="auto">
            <a:xfrm>
              <a:off x="2596"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64" name="Rectangle 27"/>
            <p:cNvSpPr>
              <a:spLocks noChangeArrowheads="1"/>
            </p:cNvSpPr>
            <p:nvPr/>
          </p:nvSpPr>
          <p:spPr bwMode="auto">
            <a:xfrm>
              <a:off x="2788"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65" name="Rectangle 28"/>
            <p:cNvSpPr>
              <a:spLocks noChangeArrowheads="1"/>
            </p:cNvSpPr>
            <p:nvPr/>
          </p:nvSpPr>
          <p:spPr bwMode="auto">
            <a:xfrm>
              <a:off x="2980"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66" name="Rectangle 29"/>
            <p:cNvSpPr>
              <a:spLocks noChangeArrowheads="1"/>
            </p:cNvSpPr>
            <p:nvPr/>
          </p:nvSpPr>
          <p:spPr bwMode="auto">
            <a:xfrm>
              <a:off x="3172"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67" name="Rectangle 30"/>
            <p:cNvSpPr>
              <a:spLocks noChangeArrowheads="1"/>
            </p:cNvSpPr>
            <p:nvPr/>
          </p:nvSpPr>
          <p:spPr bwMode="auto">
            <a:xfrm>
              <a:off x="3364"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68" name="Rectangle 31"/>
            <p:cNvSpPr>
              <a:spLocks noChangeArrowheads="1"/>
            </p:cNvSpPr>
            <p:nvPr/>
          </p:nvSpPr>
          <p:spPr bwMode="auto">
            <a:xfrm>
              <a:off x="3556"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69" name="Rectangle 32"/>
            <p:cNvSpPr>
              <a:spLocks noChangeArrowheads="1"/>
            </p:cNvSpPr>
            <p:nvPr/>
          </p:nvSpPr>
          <p:spPr bwMode="auto">
            <a:xfrm>
              <a:off x="3748"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70" name="Rectangle 33"/>
            <p:cNvSpPr>
              <a:spLocks noChangeArrowheads="1"/>
            </p:cNvSpPr>
            <p:nvPr/>
          </p:nvSpPr>
          <p:spPr bwMode="auto">
            <a:xfrm>
              <a:off x="3940"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71" name="Rectangle 34"/>
            <p:cNvSpPr>
              <a:spLocks noChangeArrowheads="1"/>
            </p:cNvSpPr>
            <p:nvPr/>
          </p:nvSpPr>
          <p:spPr bwMode="auto">
            <a:xfrm>
              <a:off x="4132"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72" name="Rectangle 35"/>
            <p:cNvSpPr>
              <a:spLocks noChangeArrowheads="1"/>
            </p:cNvSpPr>
            <p:nvPr/>
          </p:nvSpPr>
          <p:spPr bwMode="auto">
            <a:xfrm>
              <a:off x="1444"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73" name="Rectangle 36"/>
            <p:cNvSpPr>
              <a:spLocks noChangeArrowheads="1"/>
            </p:cNvSpPr>
            <p:nvPr/>
          </p:nvSpPr>
          <p:spPr bwMode="auto">
            <a:xfrm>
              <a:off x="1636" y="101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74" name="Rectangle 37"/>
            <p:cNvSpPr>
              <a:spLocks noChangeArrowheads="1"/>
            </p:cNvSpPr>
            <p:nvPr/>
          </p:nvSpPr>
          <p:spPr bwMode="auto">
            <a:xfrm>
              <a:off x="1828"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75" name="Rectangle 38"/>
            <p:cNvSpPr>
              <a:spLocks noChangeArrowheads="1"/>
            </p:cNvSpPr>
            <p:nvPr/>
          </p:nvSpPr>
          <p:spPr bwMode="auto">
            <a:xfrm>
              <a:off x="2020" y="101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76" name="Rectangle 39"/>
            <p:cNvSpPr>
              <a:spLocks noChangeArrowheads="1"/>
            </p:cNvSpPr>
            <p:nvPr/>
          </p:nvSpPr>
          <p:spPr bwMode="auto">
            <a:xfrm>
              <a:off x="2212" y="101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77" name="Rectangle 40"/>
            <p:cNvSpPr>
              <a:spLocks noChangeArrowheads="1"/>
            </p:cNvSpPr>
            <p:nvPr/>
          </p:nvSpPr>
          <p:spPr bwMode="auto">
            <a:xfrm>
              <a:off x="2404"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78" name="Rectangle 41"/>
            <p:cNvSpPr>
              <a:spLocks noChangeArrowheads="1"/>
            </p:cNvSpPr>
            <p:nvPr/>
          </p:nvSpPr>
          <p:spPr bwMode="auto">
            <a:xfrm>
              <a:off x="2596"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79" name="Rectangle 42"/>
            <p:cNvSpPr>
              <a:spLocks noChangeArrowheads="1"/>
            </p:cNvSpPr>
            <p:nvPr/>
          </p:nvSpPr>
          <p:spPr bwMode="auto">
            <a:xfrm>
              <a:off x="2788"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80" name="Rectangle 43"/>
            <p:cNvSpPr>
              <a:spLocks noChangeArrowheads="1"/>
            </p:cNvSpPr>
            <p:nvPr/>
          </p:nvSpPr>
          <p:spPr bwMode="auto">
            <a:xfrm>
              <a:off x="2980"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81" name="Rectangle 44"/>
            <p:cNvSpPr>
              <a:spLocks noChangeArrowheads="1"/>
            </p:cNvSpPr>
            <p:nvPr/>
          </p:nvSpPr>
          <p:spPr bwMode="auto">
            <a:xfrm>
              <a:off x="3172"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82" name="Rectangle 45"/>
            <p:cNvSpPr>
              <a:spLocks noChangeArrowheads="1"/>
            </p:cNvSpPr>
            <p:nvPr/>
          </p:nvSpPr>
          <p:spPr bwMode="auto">
            <a:xfrm>
              <a:off x="3364"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83" name="Rectangle 46"/>
            <p:cNvSpPr>
              <a:spLocks noChangeArrowheads="1"/>
            </p:cNvSpPr>
            <p:nvPr/>
          </p:nvSpPr>
          <p:spPr bwMode="auto">
            <a:xfrm>
              <a:off x="3556"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84" name="Rectangle 47"/>
            <p:cNvSpPr>
              <a:spLocks noChangeArrowheads="1"/>
            </p:cNvSpPr>
            <p:nvPr/>
          </p:nvSpPr>
          <p:spPr bwMode="auto">
            <a:xfrm>
              <a:off x="3748"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85" name="Rectangle 48"/>
            <p:cNvSpPr>
              <a:spLocks noChangeArrowheads="1"/>
            </p:cNvSpPr>
            <p:nvPr/>
          </p:nvSpPr>
          <p:spPr bwMode="auto">
            <a:xfrm>
              <a:off x="3940"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86" name="Rectangle 49"/>
            <p:cNvSpPr>
              <a:spLocks noChangeArrowheads="1"/>
            </p:cNvSpPr>
            <p:nvPr/>
          </p:nvSpPr>
          <p:spPr bwMode="auto">
            <a:xfrm>
              <a:off x="4132"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87" name="Rectangle 50"/>
            <p:cNvSpPr>
              <a:spLocks noChangeArrowheads="1"/>
            </p:cNvSpPr>
            <p:nvPr/>
          </p:nvSpPr>
          <p:spPr bwMode="auto">
            <a:xfrm>
              <a:off x="1444"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88" name="Rectangle 51"/>
            <p:cNvSpPr>
              <a:spLocks noChangeArrowheads="1"/>
            </p:cNvSpPr>
            <p:nvPr/>
          </p:nvSpPr>
          <p:spPr bwMode="auto">
            <a:xfrm>
              <a:off x="1636" y="120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89" name="Rectangle 52"/>
            <p:cNvSpPr>
              <a:spLocks noChangeArrowheads="1"/>
            </p:cNvSpPr>
            <p:nvPr/>
          </p:nvSpPr>
          <p:spPr bwMode="auto">
            <a:xfrm>
              <a:off x="1828" y="120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90" name="Rectangle 53"/>
            <p:cNvSpPr>
              <a:spLocks noChangeArrowheads="1"/>
            </p:cNvSpPr>
            <p:nvPr/>
          </p:nvSpPr>
          <p:spPr bwMode="auto">
            <a:xfrm>
              <a:off x="2020" y="120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39991" name="Rectangle 54"/>
            <p:cNvSpPr>
              <a:spLocks noChangeArrowheads="1"/>
            </p:cNvSpPr>
            <p:nvPr/>
          </p:nvSpPr>
          <p:spPr bwMode="auto">
            <a:xfrm>
              <a:off x="2212"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92" name="Rectangle 55"/>
            <p:cNvSpPr>
              <a:spLocks noChangeArrowheads="1"/>
            </p:cNvSpPr>
            <p:nvPr/>
          </p:nvSpPr>
          <p:spPr bwMode="auto">
            <a:xfrm>
              <a:off x="2404"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93" name="Rectangle 56"/>
            <p:cNvSpPr>
              <a:spLocks noChangeArrowheads="1"/>
            </p:cNvSpPr>
            <p:nvPr/>
          </p:nvSpPr>
          <p:spPr bwMode="auto">
            <a:xfrm>
              <a:off x="2596"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94" name="Rectangle 57"/>
            <p:cNvSpPr>
              <a:spLocks noChangeArrowheads="1"/>
            </p:cNvSpPr>
            <p:nvPr/>
          </p:nvSpPr>
          <p:spPr bwMode="auto">
            <a:xfrm>
              <a:off x="2788"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95" name="Rectangle 58"/>
            <p:cNvSpPr>
              <a:spLocks noChangeArrowheads="1"/>
            </p:cNvSpPr>
            <p:nvPr/>
          </p:nvSpPr>
          <p:spPr bwMode="auto">
            <a:xfrm>
              <a:off x="2980"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96" name="Rectangle 59"/>
            <p:cNvSpPr>
              <a:spLocks noChangeArrowheads="1"/>
            </p:cNvSpPr>
            <p:nvPr/>
          </p:nvSpPr>
          <p:spPr bwMode="auto">
            <a:xfrm>
              <a:off x="3172"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97" name="Rectangle 60"/>
            <p:cNvSpPr>
              <a:spLocks noChangeArrowheads="1"/>
            </p:cNvSpPr>
            <p:nvPr/>
          </p:nvSpPr>
          <p:spPr bwMode="auto">
            <a:xfrm>
              <a:off x="3364"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98" name="Rectangle 61"/>
            <p:cNvSpPr>
              <a:spLocks noChangeArrowheads="1"/>
            </p:cNvSpPr>
            <p:nvPr/>
          </p:nvSpPr>
          <p:spPr bwMode="auto">
            <a:xfrm>
              <a:off x="3556"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39999" name="Rectangle 62"/>
            <p:cNvSpPr>
              <a:spLocks noChangeArrowheads="1"/>
            </p:cNvSpPr>
            <p:nvPr/>
          </p:nvSpPr>
          <p:spPr bwMode="auto">
            <a:xfrm>
              <a:off x="3748"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00" name="Rectangle 63"/>
            <p:cNvSpPr>
              <a:spLocks noChangeArrowheads="1"/>
            </p:cNvSpPr>
            <p:nvPr/>
          </p:nvSpPr>
          <p:spPr bwMode="auto">
            <a:xfrm>
              <a:off x="3940"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01" name="Rectangle 64"/>
            <p:cNvSpPr>
              <a:spLocks noChangeArrowheads="1"/>
            </p:cNvSpPr>
            <p:nvPr/>
          </p:nvSpPr>
          <p:spPr bwMode="auto">
            <a:xfrm>
              <a:off x="4132"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02" name="Rectangle 65"/>
            <p:cNvSpPr>
              <a:spLocks noChangeArrowheads="1"/>
            </p:cNvSpPr>
            <p:nvPr/>
          </p:nvSpPr>
          <p:spPr bwMode="auto">
            <a:xfrm>
              <a:off x="1444"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03" name="Rectangle 66"/>
            <p:cNvSpPr>
              <a:spLocks noChangeArrowheads="1"/>
            </p:cNvSpPr>
            <p:nvPr/>
          </p:nvSpPr>
          <p:spPr bwMode="auto">
            <a:xfrm>
              <a:off x="1636"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04" name="Rectangle 67"/>
            <p:cNvSpPr>
              <a:spLocks noChangeArrowheads="1"/>
            </p:cNvSpPr>
            <p:nvPr/>
          </p:nvSpPr>
          <p:spPr bwMode="auto">
            <a:xfrm>
              <a:off x="1828"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05" name="Rectangle 68"/>
            <p:cNvSpPr>
              <a:spLocks noChangeArrowheads="1"/>
            </p:cNvSpPr>
            <p:nvPr/>
          </p:nvSpPr>
          <p:spPr bwMode="auto">
            <a:xfrm>
              <a:off x="2020"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06" name="Rectangle 69"/>
            <p:cNvSpPr>
              <a:spLocks noChangeArrowheads="1"/>
            </p:cNvSpPr>
            <p:nvPr/>
          </p:nvSpPr>
          <p:spPr bwMode="auto">
            <a:xfrm>
              <a:off x="2212"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07" name="Rectangle 70"/>
            <p:cNvSpPr>
              <a:spLocks noChangeArrowheads="1"/>
            </p:cNvSpPr>
            <p:nvPr/>
          </p:nvSpPr>
          <p:spPr bwMode="auto">
            <a:xfrm>
              <a:off x="2404"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08" name="Rectangle 71"/>
            <p:cNvSpPr>
              <a:spLocks noChangeArrowheads="1"/>
            </p:cNvSpPr>
            <p:nvPr/>
          </p:nvSpPr>
          <p:spPr bwMode="auto">
            <a:xfrm>
              <a:off x="2596"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09" name="Rectangle 72"/>
            <p:cNvSpPr>
              <a:spLocks noChangeArrowheads="1"/>
            </p:cNvSpPr>
            <p:nvPr/>
          </p:nvSpPr>
          <p:spPr bwMode="auto">
            <a:xfrm>
              <a:off x="2788"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10" name="Rectangle 73"/>
            <p:cNvSpPr>
              <a:spLocks noChangeArrowheads="1"/>
            </p:cNvSpPr>
            <p:nvPr/>
          </p:nvSpPr>
          <p:spPr bwMode="auto">
            <a:xfrm>
              <a:off x="2980"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11" name="Rectangle 74"/>
            <p:cNvSpPr>
              <a:spLocks noChangeArrowheads="1"/>
            </p:cNvSpPr>
            <p:nvPr/>
          </p:nvSpPr>
          <p:spPr bwMode="auto">
            <a:xfrm>
              <a:off x="3172"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12" name="Rectangle 75"/>
            <p:cNvSpPr>
              <a:spLocks noChangeArrowheads="1"/>
            </p:cNvSpPr>
            <p:nvPr/>
          </p:nvSpPr>
          <p:spPr bwMode="auto">
            <a:xfrm>
              <a:off x="3364"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13" name="Rectangle 76"/>
            <p:cNvSpPr>
              <a:spLocks noChangeArrowheads="1"/>
            </p:cNvSpPr>
            <p:nvPr/>
          </p:nvSpPr>
          <p:spPr bwMode="auto">
            <a:xfrm>
              <a:off x="3556"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14" name="Rectangle 77"/>
            <p:cNvSpPr>
              <a:spLocks noChangeArrowheads="1"/>
            </p:cNvSpPr>
            <p:nvPr/>
          </p:nvSpPr>
          <p:spPr bwMode="auto">
            <a:xfrm>
              <a:off x="3748"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15" name="Rectangle 78"/>
            <p:cNvSpPr>
              <a:spLocks noChangeArrowheads="1"/>
            </p:cNvSpPr>
            <p:nvPr/>
          </p:nvSpPr>
          <p:spPr bwMode="auto">
            <a:xfrm>
              <a:off x="3940"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16" name="Rectangle 79"/>
            <p:cNvSpPr>
              <a:spLocks noChangeArrowheads="1"/>
            </p:cNvSpPr>
            <p:nvPr/>
          </p:nvSpPr>
          <p:spPr bwMode="auto">
            <a:xfrm>
              <a:off x="4132"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17" name="Rectangle 80"/>
            <p:cNvSpPr>
              <a:spLocks noChangeArrowheads="1"/>
            </p:cNvSpPr>
            <p:nvPr/>
          </p:nvSpPr>
          <p:spPr bwMode="auto">
            <a:xfrm>
              <a:off x="1444"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18" name="Rectangle 81"/>
            <p:cNvSpPr>
              <a:spLocks noChangeArrowheads="1"/>
            </p:cNvSpPr>
            <p:nvPr/>
          </p:nvSpPr>
          <p:spPr bwMode="auto">
            <a:xfrm>
              <a:off x="1636"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19" name="Rectangle 82"/>
            <p:cNvSpPr>
              <a:spLocks noChangeArrowheads="1"/>
            </p:cNvSpPr>
            <p:nvPr/>
          </p:nvSpPr>
          <p:spPr bwMode="auto">
            <a:xfrm>
              <a:off x="1828"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20" name="Rectangle 83"/>
            <p:cNvSpPr>
              <a:spLocks noChangeArrowheads="1"/>
            </p:cNvSpPr>
            <p:nvPr/>
          </p:nvSpPr>
          <p:spPr bwMode="auto">
            <a:xfrm>
              <a:off x="2020"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21" name="Rectangle 84"/>
            <p:cNvSpPr>
              <a:spLocks noChangeArrowheads="1"/>
            </p:cNvSpPr>
            <p:nvPr/>
          </p:nvSpPr>
          <p:spPr bwMode="auto">
            <a:xfrm>
              <a:off x="2212"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22" name="Rectangle 85"/>
            <p:cNvSpPr>
              <a:spLocks noChangeArrowheads="1"/>
            </p:cNvSpPr>
            <p:nvPr/>
          </p:nvSpPr>
          <p:spPr bwMode="auto">
            <a:xfrm>
              <a:off x="2404"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23" name="Rectangle 86"/>
            <p:cNvSpPr>
              <a:spLocks noChangeArrowheads="1"/>
            </p:cNvSpPr>
            <p:nvPr/>
          </p:nvSpPr>
          <p:spPr bwMode="auto">
            <a:xfrm>
              <a:off x="2596"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24" name="Rectangle 87"/>
            <p:cNvSpPr>
              <a:spLocks noChangeArrowheads="1"/>
            </p:cNvSpPr>
            <p:nvPr/>
          </p:nvSpPr>
          <p:spPr bwMode="auto">
            <a:xfrm>
              <a:off x="2788"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25" name="Rectangle 88"/>
            <p:cNvSpPr>
              <a:spLocks noChangeArrowheads="1"/>
            </p:cNvSpPr>
            <p:nvPr/>
          </p:nvSpPr>
          <p:spPr bwMode="auto">
            <a:xfrm>
              <a:off x="2980"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26" name="Rectangle 89"/>
            <p:cNvSpPr>
              <a:spLocks noChangeArrowheads="1"/>
            </p:cNvSpPr>
            <p:nvPr/>
          </p:nvSpPr>
          <p:spPr bwMode="auto">
            <a:xfrm>
              <a:off x="3172"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27" name="Rectangle 90"/>
            <p:cNvSpPr>
              <a:spLocks noChangeArrowheads="1"/>
            </p:cNvSpPr>
            <p:nvPr/>
          </p:nvSpPr>
          <p:spPr bwMode="auto">
            <a:xfrm>
              <a:off x="3364"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28" name="Rectangle 91"/>
            <p:cNvSpPr>
              <a:spLocks noChangeArrowheads="1"/>
            </p:cNvSpPr>
            <p:nvPr/>
          </p:nvSpPr>
          <p:spPr bwMode="auto">
            <a:xfrm>
              <a:off x="3556"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29" name="Rectangle 92"/>
            <p:cNvSpPr>
              <a:spLocks noChangeArrowheads="1"/>
            </p:cNvSpPr>
            <p:nvPr/>
          </p:nvSpPr>
          <p:spPr bwMode="auto">
            <a:xfrm>
              <a:off x="3748"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30" name="Rectangle 93"/>
            <p:cNvSpPr>
              <a:spLocks noChangeArrowheads="1"/>
            </p:cNvSpPr>
            <p:nvPr/>
          </p:nvSpPr>
          <p:spPr bwMode="auto">
            <a:xfrm>
              <a:off x="3940"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31" name="Rectangle 94"/>
            <p:cNvSpPr>
              <a:spLocks noChangeArrowheads="1"/>
            </p:cNvSpPr>
            <p:nvPr/>
          </p:nvSpPr>
          <p:spPr bwMode="auto">
            <a:xfrm>
              <a:off x="4132"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32" name="Rectangle 95"/>
            <p:cNvSpPr>
              <a:spLocks noChangeArrowheads="1"/>
            </p:cNvSpPr>
            <p:nvPr/>
          </p:nvSpPr>
          <p:spPr bwMode="auto">
            <a:xfrm>
              <a:off x="1444"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33" name="Rectangle 96"/>
            <p:cNvSpPr>
              <a:spLocks noChangeArrowheads="1"/>
            </p:cNvSpPr>
            <p:nvPr/>
          </p:nvSpPr>
          <p:spPr bwMode="auto">
            <a:xfrm>
              <a:off x="1636" y="178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34" name="Rectangle 97"/>
            <p:cNvSpPr>
              <a:spLocks noChangeArrowheads="1"/>
            </p:cNvSpPr>
            <p:nvPr/>
          </p:nvSpPr>
          <p:spPr bwMode="auto">
            <a:xfrm>
              <a:off x="1828" y="178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35" name="Rectangle 98"/>
            <p:cNvSpPr>
              <a:spLocks noChangeArrowheads="1"/>
            </p:cNvSpPr>
            <p:nvPr/>
          </p:nvSpPr>
          <p:spPr bwMode="auto">
            <a:xfrm>
              <a:off x="2020"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36" name="Rectangle 99"/>
            <p:cNvSpPr>
              <a:spLocks noChangeArrowheads="1"/>
            </p:cNvSpPr>
            <p:nvPr/>
          </p:nvSpPr>
          <p:spPr bwMode="auto">
            <a:xfrm>
              <a:off x="2212"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37" name="Rectangle 100"/>
            <p:cNvSpPr>
              <a:spLocks noChangeArrowheads="1"/>
            </p:cNvSpPr>
            <p:nvPr/>
          </p:nvSpPr>
          <p:spPr bwMode="auto">
            <a:xfrm>
              <a:off x="2404"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38" name="Rectangle 101"/>
            <p:cNvSpPr>
              <a:spLocks noChangeArrowheads="1"/>
            </p:cNvSpPr>
            <p:nvPr/>
          </p:nvSpPr>
          <p:spPr bwMode="auto">
            <a:xfrm>
              <a:off x="2596"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39" name="Rectangle 102"/>
            <p:cNvSpPr>
              <a:spLocks noChangeArrowheads="1"/>
            </p:cNvSpPr>
            <p:nvPr/>
          </p:nvSpPr>
          <p:spPr bwMode="auto">
            <a:xfrm>
              <a:off x="2788"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40" name="Rectangle 103"/>
            <p:cNvSpPr>
              <a:spLocks noChangeArrowheads="1"/>
            </p:cNvSpPr>
            <p:nvPr/>
          </p:nvSpPr>
          <p:spPr bwMode="auto">
            <a:xfrm>
              <a:off x="2980"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41" name="Rectangle 104"/>
            <p:cNvSpPr>
              <a:spLocks noChangeArrowheads="1"/>
            </p:cNvSpPr>
            <p:nvPr/>
          </p:nvSpPr>
          <p:spPr bwMode="auto">
            <a:xfrm>
              <a:off x="3172"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42" name="Rectangle 105"/>
            <p:cNvSpPr>
              <a:spLocks noChangeArrowheads="1"/>
            </p:cNvSpPr>
            <p:nvPr/>
          </p:nvSpPr>
          <p:spPr bwMode="auto">
            <a:xfrm>
              <a:off x="3364"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43" name="Rectangle 106"/>
            <p:cNvSpPr>
              <a:spLocks noChangeArrowheads="1"/>
            </p:cNvSpPr>
            <p:nvPr/>
          </p:nvSpPr>
          <p:spPr bwMode="auto">
            <a:xfrm>
              <a:off x="3556"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44" name="Rectangle 107"/>
            <p:cNvSpPr>
              <a:spLocks noChangeArrowheads="1"/>
            </p:cNvSpPr>
            <p:nvPr/>
          </p:nvSpPr>
          <p:spPr bwMode="auto">
            <a:xfrm>
              <a:off x="3748"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45" name="Rectangle 108"/>
            <p:cNvSpPr>
              <a:spLocks noChangeArrowheads="1"/>
            </p:cNvSpPr>
            <p:nvPr/>
          </p:nvSpPr>
          <p:spPr bwMode="auto">
            <a:xfrm>
              <a:off x="3940"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46" name="Rectangle 109"/>
            <p:cNvSpPr>
              <a:spLocks noChangeArrowheads="1"/>
            </p:cNvSpPr>
            <p:nvPr/>
          </p:nvSpPr>
          <p:spPr bwMode="auto">
            <a:xfrm>
              <a:off x="4132"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47" name="Rectangle 110"/>
            <p:cNvSpPr>
              <a:spLocks noChangeArrowheads="1"/>
            </p:cNvSpPr>
            <p:nvPr/>
          </p:nvSpPr>
          <p:spPr bwMode="auto">
            <a:xfrm>
              <a:off x="1444"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48" name="Rectangle 111"/>
            <p:cNvSpPr>
              <a:spLocks noChangeArrowheads="1"/>
            </p:cNvSpPr>
            <p:nvPr/>
          </p:nvSpPr>
          <p:spPr bwMode="auto">
            <a:xfrm>
              <a:off x="1636"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49" name="Rectangle 112"/>
            <p:cNvSpPr>
              <a:spLocks noChangeArrowheads="1"/>
            </p:cNvSpPr>
            <p:nvPr/>
          </p:nvSpPr>
          <p:spPr bwMode="auto">
            <a:xfrm>
              <a:off x="1828"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50" name="Rectangle 113"/>
            <p:cNvSpPr>
              <a:spLocks noChangeArrowheads="1"/>
            </p:cNvSpPr>
            <p:nvPr/>
          </p:nvSpPr>
          <p:spPr bwMode="auto">
            <a:xfrm>
              <a:off x="2020"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51" name="Rectangle 114"/>
            <p:cNvSpPr>
              <a:spLocks noChangeArrowheads="1"/>
            </p:cNvSpPr>
            <p:nvPr/>
          </p:nvSpPr>
          <p:spPr bwMode="auto">
            <a:xfrm>
              <a:off x="2212"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52" name="Rectangle 115"/>
            <p:cNvSpPr>
              <a:spLocks noChangeArrowheads="1"/>
            </p:cNvSpPr>
            <p:nvPr/>
          </p:nvSpPr>
          <p:spPr bwMode="auto">
            <a:xfrm>
              <a:off x="2404"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53" name="Rectangle 116"/>
            <p:cNvSpPr>
              <a:spLocks noChangeArrowheads="1"/>
            </p:cNvSpPr>
            <p:nvPr/>
          </p:nvSpPr>
          <p:spPr bwMode="auto">
            <a:xfrm>
              <a:off x="2596"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54" name="Rectangle 117"/>
            <p:cNvSpPr>
              <a:spLocks noChangeArrowheads="1"/>
            </p:cNvSpPr>
            <p:nvPr/>
          </p:nvSpPr>
          <p:spPr bwMode="auto">
            <a:xfrm>
              <a:off x="2788"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55" name="Rectangle 118"/>
            <p:cNvSpPr>
              <a:spLocks noChangeArrowheads="1"/>
            </p:cNvSpPr>
            <p:nvPr/>
          </p:nvSpPr>
          <p:spPr bwMode="auto">
            <a:xfrm>
              <a:off x="2980"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56" name="Rectangle 119"/>
            <p:cNvSpPr>
              <a:spLocks noChangeArrowheads="1"/>
            </p:cNvSpPr>
            <p:nvPr/>
          </p:nvSpPr>
          <p:spPr bwMode="auto">
            <a:xfrm>
              <a:off x="3172"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57" name="Rectangle 120"/>
            <p:cNvSpPr>
              <a:spLocks noChangeArrowheads="1"/>
            </p:cNvSpPr>
            <p:nvPr/>
          </p:nvSpPr>
          <p:spPr bwMode="auto">
            <a:xfrm>
              <a:off x="3364"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58" name="Rectangle 121"/>
            <p:cNvSpPr>
              <a:spLocks noChangeArrowheads="1"/>
            </p:cNvSpPr>
            <p:nvPr/>
          </p:nvSpPr>
          <p:spPr bwMode="auto">
            <a:xfrm>
              <a:off x="3556"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59" name="Rectangle 122"/>
            <p:cNvSpPr>
              <a:spLocks noChangeArrowheads="1"/>
            </p:cNvSpPr>
            <p:nvPr/>
          </p:nvSpPr>
          <p:spPr bwMode="auto">
            <a:xfrm>
              <a:off x="3748"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60" name="Rectangle 123"/>
            <p:cNvSpPr>
              <a:spLocks noChangeArrowheads="1"/>
            </p:cNvSpPr>
            <p:nvPr/>
          </p:nvSpPr>
          <p:spPr bwMode="auto">
            <a:xfrm>
              <a:off x="3940"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61" name="Rectangle 124"/>
            <p:cNvSpPr>
              <a:spLocks noChangeArrowheads="1"/>
            </p:cNvSpPr>
            <p:nvPr/>
          </p:nvSpPr>
          <p:spPr bwMode="auto">
            <a:xfrm>
              <a:off x="4132"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62" name="Rectangle 125"/>
            <p:cNvSpPr>
              <a:spLocks noChangeArrowheads="1"/>
            </p:cNvSpPr>
            <p:nvPr/>
          </p:nvSpPr>
          <p:spPr bwMode="auto">
            <a:xfrm>
              <a:off x="1444"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63" name="Rectangle 126"/>
            <p:cNvSpPr>
              <a:spLocks noChangeArrowheads="1"/>
            </p:cNvSpPr>
            <p:nvPr/>
          </p:nvSpPr>
          <p:spPr bwMode="auto">
            <a:xfrm>
              <a:off x="1636"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64" name="Rectangle 127"/>
            <p:cNvSpPr>
              <a:spLocks noChangeArrowheads="1"/>
            </p:cNvSpPr>
            <p:nvPr/>
          </p:nvSpPr>
          <p:spPr bwMode="auto">
            <a:xfrm>
              <a:off x="1828"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65" name="Rectangle 128"/>
            <p:cNvSpPr>
              <a:spLocks noChangeArrowheads="1"/>
            </p:cNvSpPr>
            <p:nvPr/>
          </p:nvSpPr>
          <p:spPr bwMode="auto">
            <a:xfrm>
              <a:off x="2020"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66" name="Rectangle 129"/>
            <p:cNvSpPr>
              <a:spLocks noChangeArrowheads="1"/>
            </p:cNvSpPr>
            <p:nvPr/>
          </p:nvSpPr>
          <p:spPr bwMode="auto">
            <a:xfrm>
              <a:off x="2212" y="216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67" name="Rectangle 130"/>
            <p:cNvSpPr>
              <a:spLocks noChangeArrowheads="1"/>
            </p:cNvSpPr>
            <p:nvPr/>
          </p:nvSpPr>
          <p:spPr bwMode="auto">
            <a:xfrm>
              <a:off x="2404"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68" name="Rectangle 131"/>
            <p:cNvSpPr>
              <a:spLocks noChangeArrowheads="1"/>
            </p:cNvSpPr>
            <p:nvPr/>
          </p:nvSpPr>
          <p:spPr bwMode="auto">
            <a:xfrm>
              <a:off x="2596"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69" name="Rectangle 132"/>
            <p:cNvSpPr>
              <a:spLocks noChangeArrowheads="1"/>
            </p:cNvSpPr>
            <p:nvPr/>
          </p:nvSpPr>
          <p:spPr bwMode="auto">
            <a:xfrm>
              <a:off x="2788"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70" name="Rectangle 133"/>
            <p:cNvSpPr>
              <a:spLocks noChangeArrowheads="1"/>
            </p:cNvSpPr>
            <p:nvPr/>
          </p:nvSpPr>
          <p:spPr bwMode="auto">
            <a:xfrm>
              <a:off x="2980"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71" name="Rectangle 134"/>
            <p:cNvSpPr>
              <a:spLocks noChangeArrowheads="1"/>
            </p:cNvSpPr>
            <p:nvPr/>
          </p:nvSpPr>
          <p:spPr bwMode="auto">
            <a:xfrm>
              <a:off x="3172"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72" name="Rectangle 135"/>
            <p:cNvSpPr>
              <a:spLocks noChangeArrowheads="1"/>
            </p:cNvSpPr>
            <p:nvPr/>
          </p:nvSpPr>
          <p:spPr bwMode="auto">
            <a:xfrm>
              <a:off x="3364"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73" name="Rectangle 136"/>
            <p:cNvSpPr>
              <a:spLocks noChangeArrowheads="1"/>
            </p:cNvSpPr>
            <p:nvPr/>
          </p:nvSpPr>
          <p:spPr bwMode="auto">
            <a:xfrm>
              <a:off x="3556"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74" name="Rectangle 137"/>
            <p:cNvSpPr>
              <a:spLocks noChangeArrowheads="1"/>
            </p:cNvSpPr>
            <p:nvPr/>
          </p:nvSpPr>
          <p:spPr bwMode="auto">
            <a:xfrm>
              <a:off x="3748"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75" name="Rectangle 138"/>
            <p:cNvSpPr>
              <a:spLocks noChangeArrowheads="1"/>
            </p:cNvSpPr>
            <p:nvPr/>
          </p:nvSpPr>
          <p:spPr bwMode="auto">
            <a:xfrm>
              <a:off x="3940"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76" name="Rectangle 139"/>
            <p:cNvSpPr>
              <a:spLocks noChangeArrowheads="1"/>
            </p:cNvSpPr>
            <p:nvPr/>
          </p:nvSpPr>
          <p:spPr bwMode="auto">
            <a:xfrm>
              <a:off x="4132"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77" name="Rectangle 140"/>
            <p:cNvSpPr>
              <a:spLocks noChangeArrowheads="1"/>
            </p:cNvSpPr>
            <p:nvPr/>
          </p:nvSpPr>
          <p:spPr bwMode="auto">
            <a:xfrm>
              <a:off x="1444"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78" name="Rectangle 141"/>
            <p:cNvSpPr>
              <a:spLocks noChangeArrowheads="1"/>
            </p:cNvSpPr>
            <p:nvPr/>
          </p:nvSpPr>
          <p:spPr bwMode="auto">
            <a:xfrm>
              <a:off x="1636" y="235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79" name="Rectangle 142"/>
            <p:cNvSpPr>
              <a:spLocks noChangeArrowheads="1"/>
            </p:cNvSpPr>
            <p:nvPr/>
          </p:nvSpPr>
          <p:spPr bwMode="auto">
            <a:xfrm>
              <a:off x="1828" y="235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80" name="Rectangle 143"/>
            <p:cNvSpPr>
              <a:spLocks noChangeArrowheads="1"/>
            </p:cNvSpPr>
            <p:nvPr/>
          </p:nvSpPr>
          <p:spPr bwMode="auto">
            <a:xfrm>
              <a:off x="2020"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81" name="Rectangle 144"/>
            <p:cNvSpPr>
              <a:spLocks noChangeArrowheads="1"/>
            </p:cNvSpPr>
            <p:nvPr/>
          </p:nvSpPr>
          <p:spPr bwMode="auto">
            <a:xfrm>
              <a:off x="2212"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82" name="Rectangle 145"/>
            <p:cNvSpPr>
              <a:spLocks noChangeArrowheads="1"/>
            </p:cNvSpPr>
            <p:nvPr/>
          </p:nvSpPr>
          <p:spPr bwMode="auto">
            <a:xfrm>
              <a:off x="2404"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83" name="Rectangle 146"/>
            <p:cNvSpPr>
              <a:spLocks noChangeArrowheads="1"/>
            </p:cNvSpPr>
            <p:nvPr/>
          </p:nvSpPr>
          <p:spPr bwMode="auto">
            <a:xfrm>
              <a:off x="2596" y="235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84" name="Rectangle 147"/>
            <p:cNvSpPr>
              <a:spLocks noChangeArrowheads="1"/>
            </p:cNvSpPr>
            <p:nvPr/>
          </p:nvSpPr>
          <p:spPr bwMode="auto">
            <a:xfrm>
              <a:off x="2788"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85" name="Rectangle 148"/>
            <p:cNvSpPr>
              <a:spLocks noChangeArrowheads="1"/>
            </p:cNvSpPr>
            <p:nvPr/>
          </p:nvSpPr>
          <p:spPr bwMode="auto">
            <a:xfrm>
              <a:off x="2980"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86" name="Rectangle 149"/>
            <p:cNvSpPr>
              <a:spLocks noChangeArrowheads="1"/>
            </p:cNvSpPr>
            <p:nvPr/>
          </p:nvSpPr>
          <p:spPr bwMode="auto">
            <a:xfrm>
              <a:off x="3172"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87" name="Rectangle 150"/>
            <p:cNvSpPr>
              <a:spLocks noChangeArrowheads="1"/>
            </p:cNvSpPr>
            <p:nvPr/>
          </p:nvSpPr>
          <p:spPr bwMode="auto">
            <a:xfrm>
              <a:off x="3364"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88" name="Rectangle 151"/>
            <p:cNvSpPr>
              <a:spLocks noChangeArrowheads="1"/>
            </p:cNvSpPr>
            <p:nvPr/>
          </p:nvSpPr>
          <p:spPr bwMode="auto">
            <a:xfrm>
              <a:off x="3556"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89" name="Rectangle 152"/>
            <p:cNvSpPr>
              <a:spLocks noChangeArrowheads="1"/>
            </p:cNvSpPr>
            <p:nvPr/>
          </p:nvSpPr>
          <p:spPr bwMode="auto">
            <a:xfrm>
              <a:off x="3748"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90" name="Rectangle 153"/>
            <p:cNvSpPr>
              <a:spLocks noChangeArrowheads="1"/>
            </p:cNvSpPr>
            <p:nvPr/>
          </p:nvSpPr>
          <p:spPr bwMode="auto">
            <a:xfrm>
              <a:off x="3940"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91" name="Rectangle 154"/>
            <p:cNvSpPr>
              <a:spLocks noChangeArrowheads="1"/>
            </p:cNvSpPr>
            <p:nvPr/>
          </p:nvSpPr>
          <p:spPr bwMode="auto">
            <a:xfrm>
              <a:off x="4132"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92" name="Rectangle 155"/>
            <p:cNvSpPr>
              <a:spLocks noChangeArrowheads="1"/>
            </p:cNvSpPr>
            <p:nvPr/>
          </p:nvSpPr>
          <p:spPr bwMode="auto">
            <a:xfrm>
              <a:off x="1444"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93" name="Rectangle 156"/>
            <p:cNvSpPr>
              <a:spLocks noChangeArrowheads="1"/>
            </p:cNvSpPr>
            <p:nvPr/>
          </p:nvSpPr>
          <p:spPr bwMode="auto">
            <a:xfrm>
              <a:off x="1636"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94" name="Rectangle 157"/>
            <p:cNvSpPr>
              <a:spLocks noChangeArrowheads="1"/>
            </p:cNvSpPr>
            <p:nvPr/>
          </p:nvSpPr>
          <p:spPr bwMode="auto">
            <a:xfrm>
              <a:off x="1828"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95" name="Rectangle 158"/>
            <p:cNvSpPr>
              <a:spLocks noChangeArrowheads="1"/>
            </p:cNvSpPr>
            <p:nvPr/>
          </p:nvSpPr>
          <p:spPr bwMode="auto">
            <a:xfrm>
              <a:off x="2020"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96" name="Rectangle 159"/>
            <p:cNvSpPr>
              <a:spLocks noChangeArrowheads="1"/>
            </p:cNvSpPr>
            <p:nvPr/>
          </p:nvSpPr>
          <p:spPr bwMode="auto">
            <a:xfrm>
              <a:off x="2212"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097" name="Rectangle 160"/>
            <p:cNvSpPr>
              <a:spLocks noChangeArrowheads="1"/>
            </p:cNvSpPr>
            <p:nvPr/>
          </p:nvSpPr>
          <p:spPr bwMode="auto">
            <a:xfrm>
              <a:off x="2404"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98" name="Rectangle 161"/>
            <p:cNvSpPr>
              <a:spLocks noChangeArrowheads="1"/>
            </p:cNvSpPr>
            <p:nvPr/>
          </p:nvSpPr>
          <p:spPr bwMode="auto">
            <a:xfrm>
              <a:off x="2596"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099" name="Rectangle 162"/>
            <p:cNvSpPr>
              <a:spLocks noChangeArrowheads="1"/>
            </p:cNvSpPr>
            <p:nvPr/>
          </p:nvSpPr>
          <p:spPr bwMode="auto">
            <a:xfrm>
              <a:off x="2788"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00" name="Rectangle 163"/>
            <p:cNvSpPr>
              <a:spLocks noChangeArrowheads="1"/>
            </p:cNvSpPr>
            <p:nvPr/>
          </p:nvSpPr>
          <p:spPr bwMode="auto">
            <a:xfrm>
              <a:off x="2980"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01" name="Rectangle 164"/>
            <p:cNvSpPr>
              <a:spLocks noChangeArrowheads="1"/>
            </p:cNvSpPr>
            <p:nvPr/>
          </p:nvSpPr>
          <p:spPr bwMode="auto">
            <a:xfrm>
              <a:off x="3172"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02" name="Rectangle 165"/>
            <p:cNvSpPr>
              <a:spLocks noChangeArrowheads="1"/>
            </p:cNvSpPr>
            <p:nvPr/>
          </p:nvSpPr>
          <p:spPr bwMode="auto">
            <a:xfrm>
              <a:off x="3364"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03" name="Rectangle 166"/>
            <p:cNvSpPr>
              <a:spLocks noChangeArrowheads="1"/>
            </p:cNvSpPr>
            <p:nvPr/>
          </p:nvSpPr>
          <p:spPr bwMode="auto">
            <a:xfrm>
              <a:off x="3556"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04" name="Rectangle 167"/>
            <p:cNvSpPr>
              <a:spLocks noChangeArrowheads="1"/>
            </p:cNvSpPr>
            <p:nvPr/>
          </p:nvSpPr>
          <p:spPr bwMode="auto">
            <a:xfrm>
              <a:off x="3748"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05" name="Rectangle 168"/>
            <p:cNvSpPr>
              <a:spLocks noChangeArrowheads="1"/>
            </p:cNvSpPr>
            <p:nvPr/>
          </p:nvSpPr>
          <p:spPr bwMode="auto">
            <a:xfrm>
              <a:off x="3940"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06" name="Rectangle 169"/>
            <p:cNvSpPr>
              <a:spLocks noChangeArrowheads="1"/>
            </p:cNvSpPr>
            <p:nvPr/>
          </p:nvSpPr>
          <p:spPr bwMode="auto">
            <a:xfrm>
              <a:off x="4132"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07" name="Rectangle 170"/>
            <p:cNvSpPr>
              <a:spLocks noChangeArrowheads="1"/>
            </p:cNvSpPr>
            <p:nvPr/>
          </p:nvSpPr>
          <p:spPr bwMode="auto">
            <a:xfrm>
              <a:off x="1444"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08" name="Rectangle 171"/>
            <p:cNvSpPr>
              <a:spLocks noChangeArrowheads="1"/>
            </p:cNvSpPr>
            <p:nvPr/>
          </p:nvSpPr>
          <p:spPr bwMode="auto">
            <a:xfrm>
              <a:off x="1636"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09" name="Rectangle 172"/>
            <p:cNvSpPr>
              <a:spLocks noChangeArrowheads="1"/>
            </p:cNvSpPr>
            <p:nvPr/>
          </p:nvSpPr>
          <p:spPr bwMode="auto">
            <a:xfrm>
              <a:off x="1828"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10" name="Rectangle 173"/>
            <p:cNvSpPr>
              <a:spLocks noChangeArrowheads="1"/>
            </p:cNvSpPr>
            <p:nvPr/>
          </p:nvSpPr>
          <p:spPr bwMode="auto">
            <a:xfrm>
              <a:off x="2020"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11" name="Rectangle 174"/>
            <p:cNvSpPr>
              <a:spLocks noChangeArrowheads="1"/>
            </p:cNvSpPr>
            <p:nvPr/>
          </p:nvSpPr>
          <p:spPr bwMode="auto">
            <a:xfrm>
              <a:off x="2212"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12" name="Rectangle 175"/>
            <p:cNvSpPr>
              <a:spLocks noChangeArrowheads="1"/>
            </p:cNvSpPr>
            <p:nvPr/>
          </p:nvSpPr>
          <p:spPr bwMode="auto">
            <a:xfrm>
              <a:off x="2404"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13" name="Rectangle 176"/>
            <p:cNvSpPr>
              <a:spLocks noChangeArrowheads="1"/>
            </p:cNvSpPr>
            <p:nvPr/>
          </p:nvSpPr>
          <p:spPr bwMode="auto">
            <a:xfrm>
              <a:off x="2596"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14" name="Rectangle 177"/>
            <p:cNvSpPr>
              <a:spLocks noChangeArrowheads="1"/>
            </p:cNvSpPr>
            <p:nvPr/>
          </p:nvSpPr>
          <p:spPr bwMode="auto">
            <a:xfrm>
              <a:off x="2788"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15" name="Rectangle 178"/>
            <p:cNvSpPr>
              <a:spLocks noChangeArrowheads="1"/>
            </p:cNvSpPr>
            <p:nvPr/>
          </p:nvSpPr>
          <p:spPr bwMode="auto">
            <a:xfrm>
              <a:off x="2980"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16" name="Rectangle 179"/>
            <p:cNvSpPr>
              <a:spLocks noChangeArrowheads="1"/>
            </p:cNvSpPr>
            <p:nvPr/>
          </p:nvSpPr>
          <p:spPr bwMode="auto">
            <a:xfrm>
              <a:off x="3172"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17" name="Rectangle 180"/>
            <p:cNvSpPr>
              <a:spLocks noChangeArrowheads="1"/>
            </p:cNvSpPr>
            <p:nvPr/>
          </p:nvSpPr>
          <p:spPr bwMode="auto">
            <a:xfrm>
              <a:off x="3364"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18" name="Rectangle 181"/>
            <p:cNvSpPr>
              <a:spLocks noChangeArrowheads="1"/>
            </p:cNvSpPr>
            <p:nvPr/>
          </p:nvSpPr>
          <p:spPr bwMode="auto">
            <a:xfrm>
              <a:off x="3556"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19" name="Rectangle 182"/>
            <p:cNvSpPr>
              <a:spLocks noChangeArrowheads="1"/>
            </p:cNvSpPr>
            <p:nvPr/>
          </p:nvSpPr>
          <p:spPr bwMode="auto">
            <a:xfrm>
              <a:off x="3748"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20" name="Rectangle 183"/>
            <p:cNvSpPr>
              <a:spLocks noChangeArrowheads="1"/>
            </p:cNvSpPr>
            <p:nvPr/>
          </p:nvSpPr>
          <p:spPr bwMode="auto">
            <a:xfrm>
              <a:off x="3940"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21" name="Rectangle 184"/>
            <p:cNvSpPr>
              <a:spLocks noChangeArrowheads="1"/>
            </p:cNvSpPr>
            <p:nvPr/>
          </p:nvSpPr>
          <p:spPr bwMode="auto">
            <a:xfrm>
              <a:off x="4132"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22" name="Rectangle 185"/>
            <p:cNvSpPr>
              <a:spLocks noChangeArrowheads="1"/>
            </p:cNvSpPr>
            <p:nvPr/>
          </p:nvSpPr>
          <p:spPr bwMode="auto">
            <a:xfrm>
              <a:off x="1444"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23" name="Rectangle 186"/>
            <p:cNvSpPr>
              <a:spLocks noChangeArrowheads="1"/>
            </p:cNvSpPr>
            <p:nvPr/>
          </p:nvSpPr>
          <p:spPr bwMode="auto">
            <a:xfrm>
              <a:off x="1636" y="293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24" name="Rectangle 187"/>
            <p:cNvSpPr>
              <a:spLocks noChangeArrowheads="1"/>
            </p:cNvSpPr>
            <p:nvPr/>
          </p:nvSpPr>
          <p:spPr bwMode="auto">
            <a:xfrm>
              <a:off x="1828" y="293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25" name="Rectangle 188"/>
            <p:cNvSpPr>
              <a:spLocks noChangeArrowheads="1"/>
            </p:cNvSpPr>
            <p:nvPr/>
          </p:nvSpPr>
          <p:spPr bwMode="auto">
            <a:xfrm>
              <a:off x="2020"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26" name="Rectangle 189"/>
            <p:cNvSpPr>
              <a:spLocks noChangeArrowheads="1"/>
            </p:cNvSpPr>
            <p:nvPr/>
          </p:nvSpPr>
          <p:spPr bwMode="auto">
            <a:xfrm>
              <a:off x="2212"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27" name="Rectangle 190"/>
            <p:cNvSpPr>
              <a:spLocks noChangeArrowheads="1"/>
            </p:cNvSpPr>
            <p:nvPr/>
          </p:nvSpPr>
          <p:spPr bwMode="auto">
            <a:xfrm>
              <a:off x="2404"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28" name="Rectangle 191"/>
            <p:cNvSpPr>
              <a:spLocks noChangeArrowheads="1"/>
            </p:cNvSpPr>
            <p:nvPr/>
          </p:nvSpPr>
          <p:spPr bwMode="auto">
            <a:xfrm>
              <a:off x="2596"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29" name="Rectangle 192"/>
            <p:cNvSpPr>
              <a:spLocks noChangeArrowheads="1"/>
            </p:cNvSpPr>
            <p:nvPr/>
          </p:nvSpPr>
          <p:spPr bwMode="auto">
            <a:xfrm>
              <a:off x="2788"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30" name="Rectangle 193"/>
            <p:cNvSpPr>
              <a:spLocks noChangeArrowheads="1"/>
            </p:cNvSpPr>
            <p:nvPr/>
          </p:nvSpPr>
          <p:spPr bwMode="auto">
            <a:xfrm>
              <a:off x="2980"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31" name="Rectangle 194"/>
            <p:cNvSpPr>
              <a:spLocks noChangeArrowheads="1"/>
            </p:cNvSpPr>
            <p:nvPr/>
          </p:nvSpPr>
          <p:spPr bwMode="auto">
            <a:xfrm>
              <a:off x="3172"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32" name="Rectangle 195"/>
            <p:cNvSpPr>
              <a:spLocks noChangeArrowheads="1"/>
            </p:cNvSpPr>
            <p:nvPr/>
          </p:nvSpPr>
          <p:spPr bwMode="auto">
            <a:xfrm>
              <a:off x="3364"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33" name="Rectangle 196"/>
            <p:cNvSpPr>
              <a:spLocks noChangeArrowheads="1"/>
            </p:cNvSpPr>
            <p:nvPr/>
          </p:nvSpPr>
          <p:spPr bwMode="auto">
            <a:xfrm>
              <a:off x="3556" y="293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34" name="Rectangle 197"/>
            <p:cNvSpPr>
              <a:spLocks noChangeArrowheads="1"/>
            </p:cNvSpPr>
            <p:nvPr/>
          </p:nvSpPr>
          <p:spPr bwMode="auto">
            <a:xfrm>
              <a:off x="3748"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35" name="Rectangle 198"/>
            <p:cNvSpPr>
              <a:spLocks noChangeArrowheads="1"/>
            </p:cNvSpPr>
            <p:nvPr/>
          </p:nvSpPr>
          <p:spPr bwMode="auto">
            <a:xfrm>
              <a:off x="3940"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36" name="Rectangle 199"/>
            <p:cNvSpPr>
              <a:spLocks noChangeArrowheads="1"/>
            </p:cNvSpPr>
            <p:nvPr/>
          </p:nvSpPr>
          <p:spPr bwMode="auto">
            <a:xfrm>
              <a:off x="4132"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37" name="Rectangle 200"/>
            <p:cNvSpPr>
              <a:spLocks noChangeArrowheads="1"/>
            </p:cNvSpPr>
            <p:nvPr/>
          </p:nvSpPr>
          <p:spPr bwMode="auto">
            <a:xfrm>
              <a:off x="1444"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38" name="Rectangle 201"/>
            <p:cNvSpPr>
              <a:spLocks noChangeArrowheads="1"/>
            </p:cNvSpPr>
            <p:nvPr/>
          </p:nvSpPr>
          <p:spPr bwMode="auto">
            <a:xfrm>
              <a:off x="1636"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39" name="Rectangle 202"/>
            <p:cNvSpPr>
              <a:spLocks noChangeArrowheads="1"/>
            </p:cNvSpPr>
            <p:nvPr/>
          </p:nvSpPr>
          <p:spPr bwMode="auto">
            <a:xfrm>
              <a:off x="1828" y="312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40" name="Rectangle 203"/>
            <p:cNvSpPr>
              <a:spLocks noChangeArrowheads="1"/>
            </p:cNvSpPr>
            <p:nvPr/>
          </p:nvSpPr>
          <p:spPr bwMode="auto">
            <a:xfrm>
              <a:off x="2020"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41" name="Rectangle 204"/>
            <p:cNvSpPr>
              <a:spLocks noChangeArrowheads="1"/>
            </p:cNvSpPr>
            <p:nvPr/>
          </p:nvSpPr>
          <p:spPr bwMode="auto">
            <a:xfrm>
              <a:off x="2212"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42" name="Rectangle 205"/>
            <p:cNvSpPr>
              <a:spLocks noChangeArrowheads="1"/>
            </p:cNvSpPr>
            <p:nvPr/>
          </p:nvSpPr>
          <p:spPr bwMode="auto">
            <a:xfrm>
              <a:off x="2404"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43" name="Rectangle 206"/>
            <p:cNvSpPr>
              <a:spLocks noChangeArrowheads="1"/>
            </p:cNvSpPr>
            <p:nvPr/>
          </p:nvSpPr>
          <p:spPr bwMode="auto">
            <a:xfrm>
              <a:off x="2596"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44" name="Rectangle 207"/>
            <p:cNvSpPr>
              <a:spLocks noChangeArrowheads="1"/>
            </p:cNvSpPr>
            <p:nvPr/>
          </p:nvSpPr>
          <p:spPr bwMode="auto">
            <a:xfrm>
              <a:off x="2788"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45" name="Rectangle 208"/>
            <p:cNvSpPr>
              <a:spLocks noChangeArrowheads="1"/>
            </p:cNvSpPr>
            <p:nvPr/>
          </p:nvSpPr>
          <p:spPr bwMode="auto">
            <a:xfrm>
              <a:off x="2980"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46" name="Rectangle 209"/>
            <p:cNvSpPr>
              <a:spLocks noChangeArrowheads="1"/>
            </p:cNvSpPr>
            <p:nvPr/>
          </p:nvSpPr>
          <p:spPr bwMode="auto">
            <a:xfrm>
              <a:off x="3172"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47" name="Rectangle 210"/>
            <p:cNvSpPr>
              <a:spLocks noChangeArrowheads="1"/>
            </p:cNvSpPr>
            <p:nvPr/>
          </p:nvSpPr>
          <p:spPr bwMode="auto">
            <a:xfrm>
              <a:off x="3364"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48" name="Rectangle 211"/>
            <p:cNvSpPr>
              <a:spLocks noChangeArrowheads="1"/>
            </p:cNvSpPr>
            <p:nvPr/>
          </p:nvSpPr>
          <p:spPr bwMode="auto">
            <a:xfrm>
              <a:off x="3556"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49" name="Rectangle 212"/>
            <p:cNvSpPr>
              <a:spLocks noChangeArrowheads="1"/>
            </p:cNvSpPr>
            <p:nvPr/>
          </p:nvSpPr>
          <p:spPr bwMode="auto">
            <a:xfrm>
              <a:off x="3748" y="312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150" name="Rectangle 213"/>
            <p:cNvSpPr>
              <a:spLocks noChangeArrowheads="1"/>
            </p:cNvSpPr>
            <p:nvPr/>
          </p:nvSpPr>
          <p:spPr bwMode="auto">
            <a:xfrm>
              <a:off x="3940"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151" name="Rectangle 214"/>
            <p:cNvSpPr>
              <a:spLocks noChangeArrowheads="1"/>
            </p:cNvSpPr>
            <p:nvPr/>
          </p:nvSpPr>
          <p:spPr bwMode="auto">
            <a:xfrm>
              <a:off x="4132" y="3124"/>
              <a:ext cx="184" cy="184"/>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0152" name="AutoShape 215"/>
            <p:cNvSpPr>
              <a:spLocks noChangeArrowheads="1"/>
            </p:cNvSpPr>
            <p:nvPr/>
          </p:nvSpPr>
          <p:spPr bwMode="auto">
            <a:xfrm>
              <a:off x="4420" y="3124"/>
              <a:ext cx="184" cy="184"/>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grpSp>
      <p:sp>
        <p:nvSpPr>
          <p:cNvPr id="3" name="바닥글 개체 틀 2"/>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4" name="슬라이드 번호 개체 틀 3"/>
          <p:cNvSpPr>
            <a:spLocks noGrp="1"/>
          </p:cNvSpPr>
          <p:nvPr>
            <p:ph type="sldNum" sz="quarter" idx="12"/>
          </p:nvPr>
        </p:nvSpPr>
        <p:spPr/>
        <p:txBody>
          <a:bodyPr/>
          <a:lstStyle/>
          <a:p>
            <a:pPr>
              <a:defRPr/>
            </a:pPr>
            <a:fld id="{BC92AA4C-C2B1-4487-847B-8592F82A7C91}" type="slidenum">
              <a:rPr lang="en-US" altLang="ko-KR" smtClean="0"/>
              <a:pPr>
                <a:defRPr/>
              </a:pPr>
              <a:t>20</a:t>
            </a:fld>
            <a:endParaRPr lang="en-US" altLang="ko-KR" dirty="0"/>
          </a:p>
        </p:txBody>
      </p:sp>
    </p:spTree>
    <p:extLst>
      <p:ext uri="{BB962C8B-B14F-4D97-AF65-F5344CB8AC3E}">
        <p14:creationId xmlns:p14="http://schemas.microsoft.com/office/powerpoint/2010/main" val="1138436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0964"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066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4"/>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41669" name="Rectangle 5"/>
          <p:cNvSpPr>
            <a:spLocks noGrp="1" noChangeArrowheads="1"/>
          </p:cNvSpPr>
          <p:nvPr>
            <p:ph type="body" idx="1"/>
          </p:nvPr>
        </p:nvSpPr>
        <p:spPr>
          <a:xfrm>
            <a:off x="755650" y="5300663"/>
            <a:ext cx="7772400" cy="865187"/>
          </a:xfrm>
          <a:noFill/>
        </p:spPr>
        <p:txBody>
          <a:bodyPr lIns="92075" tIns="46038" rIns="92075" bIns="46038"/>
          <a:lstStyle/>
          <a:p>
            <a:pPr eaLnBrk="1" hangingPunct="1">
              <a:lnSpc>
                <a:spcPct val="80000"/>
              </a:lnSpc>
            </a:pPr>
            <a:r>
              <a:rPr lang="en-US" altLang="ko-KR" sz="2600" smtClean="0"/>
              <a:t>Move order is: </a:t>
            </a:r>
            <a:r>
              <a:rPr lang="en-US" altLang="ko-KR" sz="2600" smtClean="0">
                <a:solidFill>
                  <a:srgbClr val="FF0000"/>
                </a:solidFill>
              </a:rPr>
              <a:t>right, down, left, up</a:t>
            </a:r>
          </a:p>
          <a:p>
            <a:pPr eaLnBrk="1" hangingPunct="1">
              <a:lnSpc>
                <a:spcPct val="80000"/>
              </a:lnSpc>
            </a:pPr>
            <a:r>
              <a:rPr lang="en-US" altLang="ko-KR" sz="2600" smtClean="0"/>
              <a:t>Block positions to avoid revisit.</a:t>
            </a:r>
          </a:p>
        </p:txBody>
      </p:sp>
      <p:sp>
        <p:nvSpPr>
          <p:cNvPr id="40967" name="Rectangle 6"/>
          <p:cNvSpPr>
            <a:spLocks noChangeArrowheads="1"/>
          </p:cNvSpPr>
          <p:nvPr/>
        </p:nvSpPr>
        <p:spPr bwMode="auto">
          <a:xfrm>
            <a:off x="2597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68" name="Rectangle 7"/>
          <p:cNvSpPr>
            <a:spLocks noChangeArrowheads="1"/>
          </p:cNvSpPr>
          <p:nvPr/>
        </p:nvSpPr>
        <p:spPr bwMode="auto">
          <a:xfrm>
            <a:off x="2901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69" name="Rectangle 8"/>
          <p:cNvSpPr>
            <a:spLocks noChangeArrowheads="1"/>
          </p:cNvSpPr>
          <p:nvPr/>
        </p:nvSpPr>
        <p:spPr bwMode="auto">
          <a:xfrm>
            <a:off x="3206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70" name="Rectangle 9"/>
          <p:cNvSpPr>
            <a:spLocks noChangeArrowheads="1"/>
          </p:cNvSpPr>
          <p:nvPr/>
        </p:nvSpPr>
        <p:spPr bwMode="auto">
          <a:xfrm>
            <a:off x="3511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71" name="Rectangle 10"/>
          <p:cNvSpPr>
            <a:spLocks noChangeArrowheads="1"/>
          </p:cNvSpPr>
          <p:nvPr/>
        </p:nvSpPr>
        <p:spPr bwMode="auto">
          <a:xfrm>
            <a:off x="38163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72" name="Rectangle 11"/>
          <p:cNvSpPr>
            <a:spLocks noChangeArrowheads="1"/>
          </p:cNvSpPr>
          <p:nvPr/>
        </p:nvSpPr>
        <p:spPr bwMode="auto">
          <a:xfrm>
            <a:off x="4121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73" name="Rectangle 12"/>
          <p:cNvSpPr>
            <a:spLocks noChangeArrowheads="1"/>
          </p:cNvSpPr>
          <p:nvPr/>
        </p:nvSpPr>
        <p:spPr bwMode="auto">
          <a:xfrm>
            <a:off x="4425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74" name="Rectangle 13"/>
          <p:cNvSpPr>
            <a:spLocks noChangeArrowheads="1"/>
          </p:cNvSpPr>
          <p:nvPr/>
        </p:nvSpPr>
        <p:spPr bwMode="auto">
          <a:xfrm>
            <a:off x="4730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75" name="Rectangle 14"/>
          <p:cNvSpPr>
            <a:spLocks noChangeArrowheads="1"/>
          </p:cNvSpPr>
          <p:nvPr/>
        </p:nvSpPr>
        <p:spPr bwMode="auto">
          <a:xfrm>
            <a:off x="5035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76" name="Rectangle 15"/>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977" name="Rectangle 16"/>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78" name="Rectangle 17"/>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79" name="Rectangle 18"/>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80" name="Rectangle 19"/>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81" name="Rectangle 20"/>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82" name="Rectangle 21"/>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983" name="Rectangle 22"/>
          <p:cNvSpPr>
            <a:spLocks noChangeArrowheads="1"/>
          </p:cNvSpPr>
          <p:nvPr/>
        </p:nvSpPr>
        <p:spPr bwMode="auto">
          <a:xfrm>
            <a:off x="2901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84" name="Rectangle 23"/>
          <p:cNvSpPr>
            <a:spLocks noChangeArrowheads="1"/>
          </p:cNvSpPr>
          <p:nvPr/>
        </p:nvSpPr>
        <p:spPr bwMode="auto">
          <a:xfrm>
            <a:off x="3206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85" name="Rectangle 24"/>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986" name="Rectangle 25"/>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987" name="Rectangle 26"/>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988" name="Rectangle 27"/>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989" name="Rectangle 28"/>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990" name="Rectangle 29"/>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991" name="Rectangle 30"/>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92" name="Rectangle 31"/>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93" name="Rectangle 32"/>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94" name="Rectangle 33"/>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95" name="Rectangle 34"/>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96" name="Rectangle 35"/>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97" name="Rectangle 36"/>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0998" name="Rectangle 37"/>
          <p:cNvSpPr>
            <a:spLocks noChangeArrowheads="1"/>
          </p:cNvSpPr>
          <p:nvPr/>
        </p:nvSpPr>
        <p:spPr bwMode="auto">
          <a:xfrm>
            <a:off x="2901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0999" name="Rectangle 38"/>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00" name="Rectangle 39"/>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01" name="Rectangle 40"/>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02" name="Rectangle 41"/>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03" name="Rectangle 42"/>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04" name="Rectangle 43"/>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05" name="Rectangle 44"/>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06" name="Rectangle 45"/>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07" name="Rectangle 46"/>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08" name="Rectangle 47"/>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09" name="Rectangle 48"/>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10" name="Rectangle 49"/>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11" name="Rectangle 50"/>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12" name="Rectangle 51"/>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13" name="Rectangle 52"/>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14" name="Rectangle 53"/>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15" name="Rectangle 54"/>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16" name="Rectangle 55"/>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17" name="Rectangle 56"/>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18" name="Rectangle 57"/>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19" name="Rectangle 58"/>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0" name="Rectangle 59"/>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1" name="Rectangle 60"/>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2" name="Rectangle 61"/>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3" name="Rectangle 62"/>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4" name="Rectangle 63"/>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5" name="Rectangle 64"/>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6" name="Rectangle 65"/>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7" name="Rectangle 66"/>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8" name="Rectangle 67"/>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29" name="Rectangle 68"/>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30" name="Rectangle 69"/>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31" name="Rectangle 70"/>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32" name="Rectangle 71"/>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33" name="Rectangle 72"/>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34" name="Rectangle 73"/>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35" name="Rectangle 74"/>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36" name="Rectangle 75"/>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37" name="Rectangle 76"/>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38" name="Rectangle 77"/>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39" name="Rectangle 78"/>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40" name="Rectangle 79"/>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41" name="Rectangle 80"/>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42" name="Rectangle 81"/>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43" name="Rectangle 82"/>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44" name="Rectangle 83"/>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45" name="Rectangle 84"/>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46" name="Rectangle 85"/>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47" name="Rectangle 86"/>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48" name="Rectangle 87"/>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49" name="Rectangle 88"/>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50" name="Rectangle 89"/>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51" name="Rectangle 90"/>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52" name="Rectangle 91"/>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53" name="Rectangle 92"/>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54" name="Rectangle 93"/>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55" name="Rectangle 94"/>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56" name="Rectangle 95"/>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57" name="Rectangle 96"/>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58" name="Rectangle 97"/>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59" name="Rectangle 98"/>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0" name="Rectangle 99"/>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1" name="Rectangle 100"/>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2" name="Rectangle 101"/>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3" name="Rectangle 102"/>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4" name="Rectangle 103"/>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5" name="Rectangle 104"/>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6" name="Rectangle 105"/>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7" name="Rectangle 106"/>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8" name="Rectangle 107"/>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69" name="Rectangle 108"/>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70" name="Rectangle 109"/>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71" name="Rectangle 110"/>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72" name="Rectangle 111"/>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73" name="Rectangle 112"/>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74" name="Rectangle 113"/>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75" name="Rectangle 114"/>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76" name="Rectangle 115"/>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77" name="Rectangle 116"/>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78" name="Rectangle 117"/>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79" name="Rectangle 118"/>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80" name="Rectangle 119"/>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81" name="Rectangle 120"/>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82" name="Rectangle 121"/>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83" name="Rectangle 122"/>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84" name="Rectangle 123"/>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85" name="Rectangle 124"/>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86" name="Rectangle 125"/>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87" name="Rectangle 126"/>
          <p:cNvSpPr>
            <a:spLocks noChangeArrowheads="1"/>
          </p:cNvSpPr>
          <p:nvPr/>
        </p:nvSpPr>
        <p:spPr bwMode="auto">
          <a:xfrm>
            <a:off x="2597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88" name="Rectangle 127"/>
          <p:cNvSpPr>
            <a:spLocks noChangeArrowheads="1"/>
          </p:cNvSpPr>
          <p:nvPr/>
        </p:nvSpPr>
        <p:spPr bwMode="auto">
          <a:xfrm>
            <a:off x="2901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89" name="Rectangle 128"/>
          <p:cNvSpPr>
            <a:spLocks noChangeArrowheads="1"/>
          </p:cNvSpPr>
          <p:nvPr/>
        </p:nvSpPr>
        <p:spPr bwMode="auto">
          <a:xfrm>
            <a:off x="3206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90" name="Rectangle 129"/>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091" name="Rectangle 130"/>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92" name="Rectangle 131"/>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93" name="Rectangle 132"/>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94" name="Rectangle 133"/>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95" name="Rectangle 134"/>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96" name="Rectangle 135"/>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97" name="Rectangle 136"/>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98" name="Rectangle 137"/>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099" name="Rectangle 138"/>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00" name="Rectangle 139"/>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01" name="Rectangle 140"/>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02" name="Rectangle 141"/>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03" name="Rectangle 142"/>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04" name="Rectangle 143"/>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05" name="Rectangle 144"/>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06" name="Rectangle 145"/>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07" name="Rectangle 146"/>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08" name="Rectangle 147"/>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09" name="Rectangle 148"/>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10" name="Rectangle 149"/>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11" name="Rectangle 150"/>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12" name="Rectangle 151"/>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13" name="Rectangle 152"/>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14" name="Rectangle 153"/>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15" name="Rectangle 154"/>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16" name="Rectangle 155"/>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17" name="Rectangle 156"/>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18" name="Rectangle 157"/>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19" name="Rectangle 158"/>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20" name="Rectangle 159"/>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21" name="Rectangle 160"/>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22" name="Rectangle 161"/>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23" name="Rectangle 162"/>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24" name="Rectangle 163"/>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25" name="Rectangle 164"/>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26" name="Rectangle 165"/>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27" name="Rectangle 166"/>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28" name="Rectangle 167"/>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29" name="Rectangle 168"/>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30" name="Rectangle 169"/>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31" name="Rectangle 170"/>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32" name="Rectangle 171"/>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33" name="Rectangle 172"/>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34" name="Rectangle 173"/>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35" name="Rectangle 174"/>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36" name="Rectangle 175"/>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37" name="Rectangle 176"/>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38" name="Rectangle 177"/>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39" name="Rectangle 178"/>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40" name="Rectangle 179"/>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41" name="Rectangle 180"/>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42" name="Rectangle 181"/>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43" name="Rectangle 182"/>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44" name="Rectangle 183"/>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45" name="Rectangle 184"/>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46" name="Rectangle 185"/>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47" name="Rectangle 186"/>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48" name="Rectangle 187"/>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49" name="Rectangle 188"/>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50" name="Rectangle 189"/>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51" name="Rectangle 190"/>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52" name="Rectangle 191"/>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53" name="Rectangle 192"/>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54" name="Rectangle 193"/>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55" name="Rectangle 194"/>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56" name="Rectangle 195"/>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57" name="Rectangle 196"/>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58" name="Rectangle 197"/>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59" name="Rectangle 198"/>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60" name="Rectangle 199"/>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61" name="Rectangle 200"/>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62" name="Rectangle 201"/>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63" name="Rectangle 202"/>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64" name="Rectangle 203"/>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65" name="Rectangle 204"/>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66" name="Rectangle 205"/>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67" name="Rectangle 206"/>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68" name="Rectangle 207"/>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69" name="Rectangle 208"/>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70" name="Rectangle 209"/>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71" name="Rectangle 210"/>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72" name="Rectangle 211"/>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73" name="Rectangle 212"/>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1174" name="Rectangle 213"/>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1175" name="Rectangle 214"/>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1176" name="AutoShape 215"/>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21</a:t>
            </a:fld>
            <a:endParaRPr lang="en-US" altLang="ko-KR" dirty="0"/>
          </a:p>
        </p:txBody>
      </p:sp>
    </p:spTree>
    <p:extLst>
      <p:ext uri="{BB962C8B-B14F-4D97-AF65-F5344CB8AC3E}">
        <p14:creationId xmlns:p14="http://schemas.microsoft.com/office/powerpoint/2010/main" val="2251874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41988" name="Rectangle 3"/>
          <p:cNvSpPr>
            <a:spLocks noGrp="1" noChangeArrowheads="1"/>
          </p:cNvSpPr>
          <p:nvPr>
            <p:ph type="body" idx="1"/>
          </p:nvPr>
        </p:nvSpPr>
        <p:spPr>
          <a:xfrm>
            <a:off x="685800" y="5300663"/>
            <a:ext cx="7772400" cy="871537"/>
          </a:xfrm>
          <a:noFill/>
        </p:spPr>
        <p:txBody>
          <a:bodyPr lIns="92075" tIns="46038" rIns="92075" bIns="46038"/>
          <a:lstStyle/>
          <a:p>
            <a:pPr eaLnBrk="1" hangingPunct="1">
              <a:lnSpc>
                <a:spcPct val="80000"/>
              </a:lnSpc>
            </a:pPr>
            <a:r>
              <a:rPr lang="en-US" altLang="ko-KR" sz="2600" smtClean="0"/>
              <a:t>Move order is: right, down, left, up</a:t>
            </a:r>
          </a:p>
          <a:p>
            <a:pPr eaLnBrk="1" hangingPunct="1">
              <a:lnSpc>
                <a:spcPct val="80000"/>
              </a:lnSpc>
            </a:pPr>
            <a:r>
              <a:rPr lang="en-US" altLang="ko-KR" sz="2600" smtClean="0"/>
              <a:t>Block positions to avoid revisit.</a:t>
            </a:r>
          </a:p>
        </p:txBody>
      </p:sp>
      <p:grpSp>
        <p:nvGrpSpPr>
          <p:cNvPr id="41989" name="Group 4"/>
          <p:cNvGrpSpPr>
            <a:grpSpLocks/>
          </p:cNvGrpSpPr>
          <p:nvPr/>
        </p:nvGrpSpPr>
        <p:grpSpPr bwMode="auto">
          <a:xfrm>
            <a:off x="2292350" y="996950"/>
            <a:ext cx="5016500" cy="4254500"/>
            <a:chOff x="1444" y="628"/>
            <a:chExt cx="3160" cy="2680"/>
          </a:xfrm>
        </p:grpSpPr>
        <p:sp>
          <p:nvSpPr>
            <p:cNvPr id="42006" name="Rectangle 5"/>
            <p:cNvSpPr>
              <a:spLocks noChangeArrowheads="1"/>
            </p:cNvSpPr>
            <p:nvPr/>
          </p:nvSpPr>
          <p:spPr bwMode="auto">
            <a:xfrm>
              <a:off x="1444"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2007" name="Rectangle 6"/>
            <p:cNvSpPr>
              <a:spLocks noChangeArrowheads="1"/>
            </p:cNvSpPr>
            <p:nvPr/>
          </p:nvSpPr>
          <p:spPr bwMode="auto">
            <a:xfrm>
              <a:off x="1636"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08" name="Rectangle 7"/>
            <p:cNvSpPr>
              <a:spLocks noChangeArrowheads="1"/>
            </p:cNvSpPr>
            <p:nvPr/>
          </p:nvSpPr>
          <p:spPr bwMode="auto">
            <a:xfrm>
              <a:off x="1828"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09" name="Rectangle 8"/>
            <p:cNvSpPr>
              <a:spLocks noChangeArrowheads="1"/>
            </p:cNvSpPr>
            <p:nvPr/>
          </p:nvSpPr>
          <p:spPr bwMode="auto">
            <a:xfrm>
              <a:off x="2020"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10" name="Rectangle 9"/>
            <p:cNvSpPr>
              <a:spLocks noChangeArrowheads="1"/>
            </p:cNvSpPr>
            <p:nvPr/>
          </p:nvSpPr>
          <p:spPr bwMode="auto">
            <a:xfrm>
              <a:off x="2212"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11" name="Rectangle 10"/>
            <p:cNvSpPr>
              <a:spLocks noChangeArrowheads="1"/>
            </p:cNvSpPr>
            <p:nvPr/>
          </p:nvSpPr>
          <p:spPr bwMode="auto">
            <a:xfrm>
              <a:off x="2404"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12" name="Rectangle 11"/>
            <p:cNvSpPr>
              <a:spLocks noChangeArrowheads="1"/>
            </p:cNvSpPr>
            <p:nvPr/>
          </p:nvSpPr>
          <p:spPr bwMode="auto">
            <a:xfrm>
              <a:off x="2596"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13" name="Rectangle 12"/>
            <p:cNvSpPr>
              <a:spLocks noChangeArrowheads="1"/>
            </p:cNvSpPr>
            <p:nvPr/>
          </p:nvSpPr>
          <p:spPr bwMode="auto">
            <a:xfrm>
              <a:off x="2788"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14" name="Rectangle 13"/>
            <p:cNvSpPr>
              <a:spLocks noChangeArrowheads="1"/>
            </p:cNvSpPr>
            <p:nvPr/>
          </p:nvSpPr>
          <p:spPr bwMode="auto">
            <a:xfrm>
              <a:off x="2980"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15" name="Rectangle 14"/>
            <p:cNvSpPr>
              <a:spLocks noChangeArrowheads="1"/>
            </p:cNvSpPr>
            <p:nvPr/>
          </p:nvSpPr>
          <p:spPr bwMode="auto">
            <a:xfrm>
              <a:off x="3172"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16" name="Rectangle 15"/>
            <p:cNvSpPr>
              <a:spLocks noChangeArrowheads="1"/>
            </p:cNvSpPr>
            <p:nvPr/>
          </p:nvSpPr>
          <p:spPr bwMode="auto">
            <a:xfrm>
              <a:off x="3364" y="62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17" name="Rectangle 16"/>
            <p:cNvSpPr>
              <a:spLocks noChangeArrowheads="1"/>
            </p:cNvSpPr>
            <p:nvPr/>
          </p:nvSpPr>
          <p:spPr bwMode="auto">
            <a:xfrm>
              <a:off x="3556"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18" name="Rectangle 17"/>
            <p:cNvSpPr>
              <a:spLocks noChangeArrowheads="1"/>
            </p:cNvSpPr>
            <p:nvPr/>
          </p:nvSpPr>
          <p:spPr bwMode="auto">
            <a:xfrm>
              <a:off x="3748"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19" name="Rectangle 18"/>
            <p:cNvSpPr>
              <a:spLocks noChangeArrowheads="1"/>
            </p:cNvSpPr>
            <p:nvPr/>
          </p:nvSpPr>
          <p:spPr bwMode="auto">
            <a:xfrm>
              <a:off x="3940"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20" name="Rectangle 19"/>
            <p:cNvSpPr>
              <a:spLocks noChangeArrowheads="1"/>
            </p:cNvSpPr>
            <p:nvPr/>
          </p:nvSpPr>
          <p:spPr bwMode="auto">
            <a:xfrm>
              <a:off x="4132"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21" name="Rectangle 20"/>
            <p:cNvSpPr>
              <a:spLocks noChangeArrowheads="1"/>
            </p:cNvSpPr>
            <p:nvPr/>
          </p:nvSpPr>
          <p:spPr bwMode="auto">
            <a:xfrm>
              <a:off x="1444"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22" name="Rectangle 21"/>
            <p:cNvSpPr>
              <a:spLocks noChangeArrowheads="1"/>
            </p:cNvSpPr>
            <p:nvPr/>
          </p:nvSpPr>
          <p:spPr bwMode="auto">
            <a:xfrm>
              <a:off x="1636"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23" name="Rectangle 22"/>
            <p:cNvSpPr>
              <a:spLocks noChangeArrowheads="1"/>
            </p:cNvSpPr>
            <p:nvPr/>
          </p:nvSpPr>
          <p:spPr bwMode="auto">
            <a:xfrm>
              <a:off x="1828"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24" name="Rectangle 23"/>
            <p:cNvSpPr>
              <a:spLocks noChangeArrowheads="1"/>
            </p:cNvSpPr>
            <p:nvPr/>
          </p:nvSpPr>
          <p:spPr bwMode="auto">
            <a:xfrm>
              <a:off x="2020"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25" name="Rectangle 24"/>
            <p:cNvSpPr>
              <a:spLocks noChangeArrowheads="1"/>
            </p:cNvSpPr>
            <p:nvPr/>
          </p:nvSpPr>
          <p:spPr bwMode="auto">
            <a:xfrm>
              <a:off x="2212"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26" name="Rectangle 25"/>
            <p:cNvSpPr>
              <a:spLocks noChangeArrowheads="1"/>
            </p:cNvSpPr>
            <p:nvPr/>
          </p:nvSpPr>
          <p:spPr bwMode="auto">
            <a:xfrm>
              <a:off x="2404"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27" name="Rectangle 26"/>
            <p:cNvSpPr>
              <a:spLocks noChangeArrowheads="1"/>
            </p:cNvSpPr>
            <p:nvPr/>
          </p:nvSpPr>
          <p:spPr bwMode="auto">
            <a:xfrm>
              <a:off x="2596"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28" name="Rectangle 27"/>
            <p:cNvSpPr>
              <a:spLocks noChangeArrowheads="1"/>
            </p:cNvSpPr>
            <p:nvPr/>
          </p:nvSpPr>
          <p:spPr bwMode="auto">
            <a:xfrm>
              <a:off x="2788"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29" name="Rectangle 28"/>
            <p:cNvSpPr>
              <a:spLocks noChangeArrowheads="1"/>
            </p:cNvSpPr>
            <p:nvPr/>
          </p:nvSpPr>
          <p:spPr bwMode="auto">
            <a:xfrm>
              <a:off x="2980"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30" name="Rectangle 29"/>
            <p:cNvSpPr>
              <a:spLocks noChangeArrowheads="1"/>
            </p:cNvSpPr>
            <p:nvPr/>
          </p:nvSpPr>
          <p:spPr bwMode="auto">
            <a:xfrm>
              <a:off x="3172"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31" name="Rectangle 30"/>
            <p:cNvSpPr>
              <a:spLocks noChangeArrowheads="1"/>
            </p:cNvSpPr>
            <p:nvPr/>
          </p:nvSpPr>
          <p:spPr bwMode="auto">
            <a:xfrm>
              <a:off x="3364"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32" name="Rectangle 31"/>
            <p:cNvSpPr>
              <a:spLocks noChangeArrowheads="1"/>
            </p:cNvSpPr>
            <p:nvPr/>
          </p:nvSpPr>
          <p:spPr bwMode="auto">
            <a:xfrm>
              <a:off x="3556"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33" name="Rectangle 32"/>
            <p:cNvSpPr>
              <a:spLocks noChangeArrowheads="1"/>
            </p:cNvSpPr>
            <p:nvPr/>
          </p:nvSpPr>
          <p:spPr bwMode="auto">
            <a:xfrm>
              <a:off x="3748"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34" name="Rectangle 33"/>
            <p:cNvSpPr>
              <a:spLocks noChangeArrowheads="1"/>
            </p:cNvSpPr>
            <p:nvPr/>
          </p:nvSpPr>
          <p:spPr bwMode="auto">
            <a:xfrm>
              <a:off x="3940"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35" name="Rectangle 34"/>
            <p:cNvSpPr>
              <a:spLocks noChangeArrowheads="1"/>
            </p:cNvSpPr>
            <p:nvPr/>
          </p:nvSpPr>
          <p:spPr bwMode="auto">
            <a:xfrm>
              <a:off x="4132"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36" name="Rectangle 35"/>
            <p:cNvSpPr>
              <a:spLocks noChangeArrowheads="1"/>
            </p:cNvSpPr>
            <p:nvPr/>
          </p:nvSpPr>
          <p:spPr bwMode="auto">
            <a:xfrm>
              <a:off x="1444"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37" name="Rectangle 36"/>
            <p:cNvSpPr>
              <a:spLocks noChangeArrowheads="1"/>
            </p:cNvSpPr>
            <p:nvPr/>
          </p:nvSpPr>
          <p:spPr bwMode="auto">
            <a:xfrm>
              <a:off x="1636" y="101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38" name="Rectangle 37"/>
            <p:cNvSpPr>
              <a:spLocks noChangeArrowheads="1"/>
            </p:cNvSpPr>
            <p:nvPr/>
          </p:nvSpPr>
          <p:spPr bwMode="auto">
            <a:xfrm>
              <a:off x="1828"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39" name="Rectangle 38"/>
            <p:cNvSpPr>
              <a:spLocks noChangeArrowheads="1"/>
            </p:cNvSpPr>
            <p:nvPr/>
          </p:nvSpPr>
          <p:spPr bwMode="auto">
            <a:xfrm>
              <a:off x="2020" y="101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40" name="Rectangle 39"/>
            <p:cNvSpPr>
              <a:spLocks noChangeArrowheads="1"/>
            </p:cNvSpPr>
            <p:nvPr/>
          </p:nvSpPr>
          <p:spPr bwMode="auto">
            <a:xfrm>
              <a:off x="2212" y="101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41" name="Rectangle 40"/>
            <p:cNvSpPr>
              <a:spLocks noChangeArrowheads="1"/>
            </p:cNvSpPr>
            <p:nvPr/>
          </p:nvSpPr>
          <p:spPr bwMode="auto">
            <a:xfrm>
              <a:off x="2404"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42" name="Rectangle 41"/>
            <p:cNvSpPr>
              <a:spLocks noChangeArrowheads="1"/>
            </p:cNvSpPr>
            <p:nvPr/>
          </p:nvSpPr>
          <p:spPr bwMode="auto">
            <a:xfrm>
              <a:off x="2596"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43" name="Rectangle 42"/>
            <p:cNvSpPr>
              <a:spLocks noChangeArrowheads="1"/>
            </p:cNvSpPr>
            <p:nvPr/>
          </p:nvSpPr>
          <p:spPr bwMode="auto">
            <a:xfrm>
              <a:off x="2788"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44" name="Rectangle 43"/>
            <p:cNvSpPr>
              <a:spLocks noChangeArrowheads="1"/>
            </p:cNvSpPr>
            <p:nvPr/>
          </p:nvSpPr>
          <p:spPr bwMode="auto">
            <a:xfrm>
              <a:off x="2980"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45" name="Rectangle 44"/>
            <p:cNvSpPr>
              <a:spLocks noChangeArrowheads="1"/>
            </p:cNvSpPr>
            <p:nvPr/>
          </p:nvSpPr>
          <p:spPr bwMode="auto">
            <a:xfrm>
              <a:off x="3172"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46" name="Rectangle 45"/>
            <p:cNvSpPr>
              <a:spLocks noChangeArrowheads="1"/>
            </p:cNvSpPr>
            <p:nvPr/>
          </p:nvSpPr>
          <p:spPr bwMode="auto">
            <a:xfrm>
              <a:off x="3364"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47" name="Rectangle 46"/>
            <p:cNvSpPr>
              <a:spLocks noChangeArrowheads="1"/>
            </p:cNvSpPr>
            <p:nvPr/>
          </p:nvSpPr>
          <p:spPr bwMode="auto">
            <a:xfrm>
              <a:off x="3556"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48" name="Rectangle 47"/>
            <p:cNvSpPr>
              <a:spLocks noChangeArrowheads="1"/>
            </p:cNvSpPr>
            <p:nvPr/>
          </p:nvSpPr>
          <p:spPr bwMode="auto">
            <a:xfrm>
              <a:off x="3748"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49" name="Rectangle 48"/>
            <p:cNvSpPr>
              <a:spLocks noChangeArrowheads="1"/>
            </p:cNvSpPr>
            <p:nvPr/>
          </p:nvSpPr>
          <p:spPr bwMode="auto">
            <a:xfrm>
              <a:off x="3940"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50" name="Rectangle 49"/>
            <p:cNvSpPr>
              <a:spLocks noChangeArrowheads="1"/>
            </p:cNvSpPr>
            <p:nvPr/>
          </p:nvSpPr>
          <p:spPr bwMode="auto">
            <a:xfrm>
              <a:off x="4132"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51" name="Rectangle 50"/>
            <p:cNvSpPr>
              <a:spLocks noChangeArrowheads="1"/>
            </p:cNvSpPr>
            <p:nvPr/>
          </p:nvSpPr>
          <p:spPr bwMode="auto">
            <a:xfrm>
              <a:off x="1444"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52" name="Rectangle 51"/>
            <p:cNvSpPr>
              <a:spLocks noChangeArrowheads="1"/>
            </p:cNvSpPr>
            <p:nvPr/>
          </p:nvSpPr>
          <p:spPr bwMode="auto">
            <a:xfrm>
              <a:off x="1636" y="120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53" name="Rectangle 52"/>
            <p:cNvSpPr>
              <a:spLocks noChangeArrowheads="1"/>
            </p:cNvSpPr>
            <p:nvPr/>
          </p:nvSpPr>
          <p:spPr bwMode="auto">
            <a:xfrm>
              <a:off x="1828" y="120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54" name="Rectangle 53"/>
            <p:cNvSpPr>
              <a:spLocks noChangeArrowheads="1"/>
            </p:cNvSpPr>
            <p:nvPr/>
          </p:nvSpPr>
          <p:spPr bwMode="auto">
            <a:xfrm>
              <a:off x="2020" y="120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55" name="Rectangle 54"/>
            <p:cNvSpPr>
              <a:spLocks noChangeArrowheads="1"/>
            </p:cNvSpPr>
            <p:nvPr/>
          </p:nvSpPr>
          <p:spPr bwMode="auto">
            <a:xfrm>
              <a:off x="2212"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56" name="Rectangle 55"/>
            <p:cNvSpPr>
              <a:spLocks noChangeArrowheads="1"/>
            </p:cNvSpPr>
            <p:nvPr/>
          </p:nvSpPr>
          <p:spPr bwMode="auto">
            <a:xfrm>
              <a:off x="2404"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57" name="Rectangle 56"/>
            <p:cNvSpPr>
              <a:spLocks noChangeArrowheads="1"/>
            </p:cNvSpPr>
            <p:nvPr/>
          </p:nvSpPr>
          <p:spPr bwMode="auto">
            <a:xfrm>
              <a:off x="2596"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58" name="Rectangle 57"/>
            <p:cNvSpPr>
              <a:spLocks noChangeArrowheads="1"/>
            </p:cNvSpPr>
            <p:nvPr/>
          </p:nvSpPr>
          <p:spPr bwMode="auto">
            <a:xfrm>
              <a:off x="2788"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59" name="Rectangle 58"/>
            <p:cNvSpPr>
              <a:spLocks noChangeArrowheads="1"/>
            </p:cNvSpPr>
            <p:nvPr/>
          </p:nvSpPr>
          <p:spPr bwMode="auto">
            <a:xfrm>
              <a:off x="2980"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0" name="Rectangle 59"/>
            <p:cNvSpPr>
              <a:spLocks noChangeArrowheads="1"/>
            </p:cNvSpPr>
            <p:nvPr/>
          </p:nvSpPr>
          <p:spPr bwMode="auto">
            <a:xfrm>
              <a:off x="3172"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1" name="Rectangle 60"/>
            <p:cNvSpPr>
              <a:spLocks noChangeArrowheads="1"/>
            </p:cNvSpPr>
            <p:nvPr/>
          </p:nvSpPr>
          <p:spPr bwMode="auto">
            <a:xfrm>
              <a:off x="3364"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2" name="Rectangle 61"/>
            <p:cNvSpPr>
              <a:spLocks noChangeArrowheads="1"/>
            </p:cNvSpPr>
            <p:nvPr/>
          </p:nvSpPr>
          <p:spPr bwMode="auto">
            <a:xfrm>
              <a:off x="3556"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3" name="Rectangle 62"/>
            <p:cNvSpPr>
              <a:spLocks noChangeArrowheads="1"/>
            </p:cNvSpPr>
            <p:nvPr/>
          </p:nvSpPr>
          <p:spPr bwMode="auto">
            <a:xfrm>
              <a:off x="3748"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4" name="Rectangle 63"/>
            <p:cNvSpPr>
              <a:spLocks noChangeArrowheads="1"/>
            </p:cNvSpPr>
            <p:nvPr/>
          </p:nvSpPr>
          <p:spPr bwMode="auto">
            <a:xfrm>
              <a:off x="3940"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5" name="Rectangle 64"/>
            <p:cNvSpPr>
              <a:spLocks noChangeArrowheads="1"/>
            </p:cNvSpPr>
            <p:nvPr/>
          </p:nvSpPr>
          <p:spPr bwMode="auto">
            <a:xfrm>
              <a:off x="4132"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6" name="Rectangle 65"/>
            <p:cNvSpPr>
              <a:spLocks noChangeArrowheads="1"/>
            </p:cNvSpPr>
            <p:nvPr/>
          </p:nvSpPr>
          <p:spPr bwMode="auto">
            <a:xfrm>
              <a:off x="1444"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7" name="Rectangle 66"/>
            <p:cNvSpPr>
              <a:spLocks noChangeArrowheads="1"/>
            </p:cNvSpPr>
            <p:nvPr/>
          </p:nvSpPr>
          <p:spPr bwMode="auto">
            <a:xfrm>
              <a:off x="1636"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8" name="Rectangle 67"/>
            <p:cNvSpPr>
              <a:spLocks noChangeArrowheads="1"/>
            </p:cNvSpPr>
            <p:nvPr/>
          </p:nvSpPr>
          <p:spPr bwMode="auto">
            <a:xfrm>
              <a:off x="1828"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69" name="Rectangle 68"/>
            <p:cNvSpPr>
              <a:spLocks noChangeArrowheads="1"/>
            </p:cNvSpPr>
            <p:nvPr/>
          </p:nvSpPr>
          <p:spPr bwMode="auto">
            <a:xfrm>
              <a:off x="2020"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70" name="Rectangle 69"/>
            <p:cNvSpPr>
              <a:spLocks noChangeArrowheads="1"/>
            </p:cNvSpPr>
            <p:nvPr/>
          </p:nvSpPr>
          <p:spPr bwMode="auto">
            <a:xfrm>
              <a:off x="2212"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71" name="Rectangle 70"/>
            <p:cNvSpPr>
              <a:spLocks noChangeArrowheads="1"/>
            </p:cNvSpPr>
            <p:nvPr/>
          </p:nvSpPr>
          <p:spPr bwMode="auto">
            <a:xfrm>
              <a:off x="2404"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72" name="Rectangle 71"/>
            <p:cNvSpPr>
              <a:spLocks noChangeArrowheads="1"/>
            </p:cNvSpPr>
            <p:nvPr/>
          </p:nvSpPr>
          <p:spPr bwMode="auto">
            <a:xfrm>
              <a:off x="2596"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73" name="Rectangle 72"/>
            <p:cNvSpPr>
              <a:spLocks noChangeArrowheads="1"/>
            </p:cNvSpPr>
            <p:nvPr/>
          </p:nvSpPr>
          <p:spPr bwMode="auto">
            <a:xfrm>
              <a:off x="2788"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74" name="Rectangle 73"/>
            <p:cNvSpPr>
              <a:spLocks noChangeArrowheads="1"/>
            </p:cNvSpPr>
            <p:nvPr/>
          </p:nvSpPr>
          <p:spPr bwMode="auto">
            <a:xfrm>
              <a:off x="2980"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75" name="Rectangle 74"/>
            <p:cNvSpPr>
              <a:spLocks noChangeArrowheads="1"/>
            </p:cNvSpPr>
            <p:nvPr/>
          </p:nvSpPr>
          <p:spPr bwMode="auto">
            <a:xfrm>
              <a:off x="3172"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76" name="Rectangle 75"/>
            <p:cNvSpPr>
              <a:spLocks noChangeArrowheads="1"/>
            </p:cNvSpPr>
            <p:nvPr/>
          </p:nvSpPr>
          <p:spPr bwMode="auto">
            <a:xfrm>
              <a:off x="3364"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77" name="Rectangle 76"/>
            <p:cNvSpPr>
              <a:spLocks noChangeArrowheads="1"/>
            </p:cNvSpPr>
            <p:nvPr/>
          </p:nvSpPr>
          <p:spPr bwMode="auto">
            <a:xfrm>
              <a:off x="3556"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78" name="Rectangle 77"/>
            <p:cNvSpPr>
              <a:spLocks noChangeArrowheads="1"/>
            </p:cNvSpPr>
            <p:nvPr/>
          </p:nvSpPr>
          <p:spPr bwMode="auto">
            <a:xfrm>
              <a:off x="3748"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79" name="Rectangle 78"/>
            <p:cNvSpPr>
              <a:spLocks noChangeArrowheads="1"/>
            </p:cNvSpPr>
            <p:nvPr/>
          </p:nvSpPr>
          <p:spPr bwMode="auto">
            <a:xfrm>
              <a:off x="3940"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80" name="Rectangle 79"/>
            <p:cNvSpPr>
              <a:spLocks noChangeArrowheads="1"/>
            </p:cNvSpPr>
            <p:nvPr/>
          </p:nvSpPr>
          <p:spPr bwMode="auto">
            <a:xfrm>
              <a:off x="4132"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81" name="Rectangle 80"/>
            <p:cNvSpPr>
              <a:spLocks noChangeArrowheads="1"/>
            </p:cNvSpPr>
            <p:nvPr/>
          </p:nvSpPr>
          <p:spPr bwMode="auto">
            <a:xfrm>
              <a:off x="1444"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82" name="Rectangle 81"/>
            <p:cNvSpPr>
              <a:spLocks noChangeArrowheads="1"/>
            </p:cNvSpPr>
            <p:nvPr/>
          </p:nvSpPr>
          <p:spPr bwMode="auto">
            <a:xfrm>
              <a:off x="1636"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83" name="Rectangle 82"/>
            <p:cNvSpPr>
              <a:spLocks noChangeArrowheads="1"/>
            </p:cNvSpPr>
            <p:nvPr/>
          </p:nvSpPr>
          <p:spPr bwMode="auto">
            <a:xfrm>
              <a:off x="1828"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84" name="Rectangle 83"/>
            <p:cNvSpPr>
              <a:spLocks noChangeArrowheads="1"/>
            </p:cNvSpPr>
            <p:nvPr/>
          </p:nvSpPr>
          <p:spPr bwMode="auto">
            <a:xfrm>
              <a:off x="2020"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85" name="Rectangle 84"/>
            <p:cNvSpPr>
              <a:spLocks noChangeArrowheads="1"/>
            </p:cNvSpPr>
            <p:nvPr/>
          </p:nvSpPr>
          <p:spPr bwMode="auto">
            <a:xfrm>
              <a:off x="2212"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86" name="Rectangle 85"/>
            <p:cNvSpPr>
              <a:spLocks noChangeArrowheads="1"/>
            </p:cNvSpPr>
            <p:nvPr/>
          </p:nvSpPr>
          <p:spPr bwMode="auto">
            <a:xfrm>
              <a:off x="2404"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87" name="Rectangle 86"/>
            <p:cNvSpPr>
              <a:spLocks noChangeArrowheads="1"/>
            </p:cNvSpPr>
            <p:nvPr/>
          </p:nvSpPr>
          <p:spPr bwMode="auto">
            <a:xfrm>
              <a:off x="2596"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88" name="Rectangle 87"/>
            <p:cNvSpPr>
              <a:spLocks noChangeArrowheads="1"/>
            </p:cNvSpPr>
            <p:nvPr/>
          </p:nvSpPr>
          <p:spPr bwMode="auto">
            <a:xfrm>
              <a:off x="2788"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89" name="Rectangle 88"/>
            <p:cNvSpPr>
              <a:spLocks noChangeArrowheads="1"/>
            </p:cNvSpPr>
            <p:nvPr/>
          </p:nvSpPr>
          <p:spPr bwMode="auto">
            <a:xfrm>
              <a:off x="2980"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90" name="Rectangle 89"/>
            <p:cNvSpPr>
              <a:spLocks noChangeArrowheads="1"/>
            </p:cNvSpPr>
            <p:nvPr/>
          </p:nvSpPr>
          <p:spPr bwMode="auto">
            <a:xfrm>
              <a:off x="3172"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91" name="Rectangle 90"/>
            <p:cNvSpPr>
              <a:spLocks noChangeArrowheads="1"/>
            </p:cNvSpPr>
            <p:nvPr/>
          </p:nvSpPr>
          <p:spPr bwMode="auto">
            <a:xfrm>
              <a:off x="3364"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92" name="Rectangle 91"/>
            <p:cNvSpPr>
              <a:spLocks noChangeArrowheads="1"/>
            </p:cNvSpPr>
            <p:nvPr/>
          </p:nvSpPr>
          <p:spPr bwMode="auto">
            <a:xfrm>
              <a:off x="3556"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93" name="Rectangle 92"/>
            <p:cNvSpPr>
              <a:spLocks noChangeArrowheads="1"/>
            </p:cNvSpPr>
            <p:nvPr/>
          </p:nvSpPr>
          <p:spPr bwMode="auto">
            <a:xfrm>
              <a:off x="3748"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94" name="Rectangle 93"/>
            <p:cNvSpPr>
              <a:spLocks noChangeArrowheads="1"/>
            </p:cNvSpPr>
            <p:nvPr/>
          </p:nvSpPr>
          <p:spPr bwMode="auto">
            <a:xfrm>
              <a:off x="3940"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95" name="Rectangle 94"/>
            <p:cNvSpPr>
              <a:spLocks noChangeArrowheads="1"/>
            </p:cNvSpPr>
            <p:nvPr/>
          </p:nvSpPr>
          <p:spPr bwMode="auto">
            <a:xfrm>
              <a:off x="4132"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96" name="Rectangle 95"/>
            <p:cNvSpPr>
              <a:spLocks noChangeArrowheads="1"/>
            </p:cNvSpPr>
            <p:nvPr/>
          </p:nvSpPr>
          <p:spPr bwMode="auto">
            <a:xfrm>
              <a:off x="1444"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097" name="Rectangle 96"/>
            <p:cNvSpPr>
              <a:spLocks noChangeArrowheads="1"/>
            </p:cNvSpPr>
            <p:nvPr/>
          </p:nvSpPr>
          <p:spPr bwMode="auto">
            <a:xfrm>
              <a:off x="1636" y="178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98" name="Rectangle 97"/>
            <p:cNvSpPr>
              <a:spLocks noChangeArrowheads="1"/>
            </p:cNvSpPr>
            <p:nvPr/>
          </p:nvSpPr>
          <p:spPr bwMode="auto">
            <a:xfrm>
              <a:off x="1828" y="178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099" name="Rectangle 98"/>
            <p:cNvSpPr>
              <a:spLocks noChangeArrowheads="1"/>
            </p:cNvSpPr>
            <p:nvPr/>
          </p:nvSpPr>
          <p:spPr bwMode="auto">
            <a:xfrm>
              <a:off x="2020"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0" name="Rectangle 99"/>
            <p:cNvSpPr>
              <a:spLocks noChangeArrowheads="1"/>
            </p:cNvSpPr>
            <p:nvPr/>
          </p:nvSpPr>
          <p:spPr bwMode="auto">
            <a:xfrm>
              <a:off x="2212"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1" name="Rectangle 100"/>
            <p:cNvSpPr>
              <a:spLocks noChangeArrowheads="1"/>
            </p:cNvSpPr>
            <p:nvPr/>
          </p:nvSpPr>
          <p:spPr bwMode="auto">
            <a:xfrm>
              <a:off x="2404"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2" name="Rectangle 101"/>
            <p:cNvSpPr>
              <a:spLocks noChangeArrowheads="1"/>
            </p:cNvSpPr>
            <p:nvPr/>
          </p:nvSpPr>
          <p:spPr bwMode="auto">
            <a:xfrm>
              <a:off x="2596"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3" name="Rectangle 102"/>
            <p:cNvSpPr>
              <a:spLocks noChangeArrowheads="1"/>
            </p:cNvSpPr>
            <p:nvPr/>
          </p:nvSpPr>
          <p:spPr bwMode="auto">
            <a:xfrm>
              <a:off x="2788"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4" name="Rectangle 103"/>
            <p:cNvSpPr>
              <a:spLocks noChangeArrowheads="1"/>
            </p:cNvSpPr>
            <p:nvPr/>
          </p:nvSpPr>
          <p:spPr bwMode="auto">
            <a:xfrm>
              <a:off x="2980"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5" name="Rectangle 104"/>
            <p:cNvSpPr>
              <a:spLocks noChangeArrowheads="1"/>
            </p:cNvSpPr>
            <p:nvPr/>
          </p:nvSpPr>
          <p:spPr bwMode="auto">
            <a:xfrm>
              <a:off x="3172"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6" name="Rectangle 105"/>
            <p:cNvSpPr>
              <a:spLocks noChangeArrowheads="1"/>
            </p:cNvSpPr>
            <p:nvPr/>
          </p:nvSpPr>
          <p:spPr bwMode="auto">
            <a:xfrm>
              <a:off x="3364"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7" name="Rectangle 106"/>
            <p:cNvSpPr>
              <a:spLocks noChangeArrowheads="1"/>
            </p:cNvSpPr>
            <p:nvPr/>
          </p:nvSpPr>
          <p:spPr bwMode="auto">
            <a:xfrm>
              <a:off x="3556"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8" name="Rectangle 107"/>
            <p:cNvSpPr>
              <a:spLocks noChangeArrowheads="1"/>
            </p:cNvSpPr>
            <p:nvPr/>
          </p:nvSpPr>
          <p:spPr bwMode="auto">
            <a:xfrm>
              <a:off x="3748"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09" name="Rectangle 108"/>
            <p:cNvSpPr>
              <a:spLocks noChangeArrowheads="1"/>
            </p:cNvSpPr>
            <p:nvPr/>
          </p:nvSpPr>
          <p:spPr bwMode="auto">
            <a:xfrm>
              <a:off x="3940"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10" name="Rectangle 109"/>
            <p:cNvSpPr>
              <a:spLocks noChangeArrowheads="1"/>
            </p:cNvSpPr>
            <p:nvPr/>
          </p:nvSpPr>
          <p:spPr bwMode="auto">
            <a:xfrm>
              <a:off x="4132"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11" name="Rectangle 110"/>
            <p:cNvSpPr>
              <a:spLocks noChangeArrowheads="1"/>
            </p:cNvSpPr>
            <p:nvPr/>
          </p:nvSpPr>
          <p:spPr bwMode="auto">
            <a:xfrm>
              <a:off x="1444"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12" name="Rectangle 111"/>
            <p:cNvSpPr>
              <a:spLocks noChangeArrowheads="1"/>
            </p:cNvSpPr>
            <p:nvPr/>
          </p:nvSpPr>
          <p:spPr bwMode="auto">
            <a:xfrm>
              <a:off x="1636"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13" name="Rectangle 112"/>
            <p:cNvSpPr>
              <a:spLocks noChangeArrowheads="1"/>
            </p:cNvSpPr>
            <p:nvPr/>
          </p:nvSpPr>
          <p:spPr bwMode="auto">
            <a:xfrm>
              <a:off x="1828"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14" name="Rectangle 113"/>
            <p:cNvSpPr>
              <a:spLocks noChangeArrowheads="1"/>
            </p:cNvSpPr>
            <p:nvPr/>
          </p:nvSpPr>
          <p:spPr bwMode="auto">
            <a:xfrm>
              <a:off x="2020"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15" name="Rectangle 114"/>
            <p:cNvSpPr>
              <a:spLocks noChangeArrowheads="1"/>
            </p:cNvSpPr>
            <p:nvPr/>
          </p:nvSpPr>
          <p:spPr bwMode="auto">
            <a:xfrm>
              <a:off x="2212"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16" name="Rectangle 115"/>
            <p:cNvSpPr>
              <a:spLocks noChangeArrowheads="1"/>
            </p:cNvSpPr>
            <p:nvPr/>
          </p:nvSpPr>
          <p:spPr bwMode="auto">
            <a:xfrm>
              <a:off x="2404"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17" name="Rectangle 116"/>
            <p:cNvSpPr>
              <a:spLocks noChangeArrowheads="1"/>
            </p:cNvSpPr>
            <p:nvPr/>
          </p:nvSpPr>
          <p:spPr bwMode="auto">
            <a:xfrm>
              <a:off x="2596"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18" name="Rectangle 117"/>
            <p:cNvSpPr>
              <a:spLocks noChangeArrowheads="1"/>
            </p:cNvSpPr>
            <p:nvPr/>
          </p:nvSpPr>
          <p:spPr bwMode="auto">
            <a:xfrm>
              <a:off x="2788"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19" name="Rectangle 118"/>
            <p:cNvSpPr>
              <a:spLocks noChangeArrowheads="1"/>
            </p:cNvSpPr>
            <p:nvPr/>
          </p:nvSpPr>
          <p:spPr bwMode="auto">
            <a:xfrm>
              <a:off x="2980"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20" name="Rectangle 119"/>
            <p:cNvSpPr>
              <a:spLocks noChangeArrowheads="1"/>
            </p:cNvSpPr>
            <p:nvPr/>
          </p:nvSpPr>
          <p:spPr bwMode="auto">
            <a:xfrm>
              <a:off x="3172"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21" name="Rectangle 120"/>
            <p:cNvSpPr>
              <a:spLocks noChangeArrowheads="1"/>
            </p:cNvSpPr>
            <p:nvPr/>
          </p:nvSpPr>
          <p:spPr bwMode="auto">
            <a:xfrm>
              <a:off x="3364"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22" name="Rectangle 121"/>
            <p:cNvSpPr>
              <a:spLocks noChangeArrowheads="1"/>
            </p:cNvSpPr>
            <p:nvPr/>
          </p:nvSpPr>
          <p:spPr bwMode="auto">
            <a:xfrm>
              <a:off x="3556"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23" name="Rectangle 122"/>
            <p:cNvSpPr>
              <a:spLocks noChangeArrowheads="1"/>
            </p:cNvSpPr>
            <p:nvPr/>
          </p:nvSpPr>
          <p:spPr bwMode="auto">
            <a:xfrm>
              <a:off x="3748"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24" name="Rectangle 123"/>
            <p:cNvSpPr>
              <a:spLocks noChangeArrowheads="1"/>
            </p:cNvSpPr>
            <p:nvPr/>
          </p:nvSpPr>
          <p:spPr bwMode="auto">
            <a:xfrm>
              <a:off x="3940"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25" name="Rectangle 124"/>
            <p:cNvSpPr>
              <a:spLocks noChangeArrowheads="1"/>
            </p:cNvSpPr>
            <p:nvPr/>
          </p:nvSpPr>
          <p:spPr bwMode="auto">
            <a:xfrm>
              <a:off x="4132"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26" name="Rectangle 125"/>
            <p:cNvSpPr>
              <a:spLocks noChangeArrowheads="1"/>
            </p:cNvSpPr>
            <p:nvPr/>
          </p:nvSpPr>
          <p:spPr bwMode="auto">
            <a:xfrm>
              <a:off x="1444"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27" name="Rectangle 126"/>
            <p:cNvSpPr>
              <a:spLocks noChangeArrowheads="1"/>
            </p:cNvSpPr>
            <p:nvPr/>
          </p:nvSpPr>
          <p:spPr bwMode="auto">
            <a:xfrm>
              <a:off x="1636"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28" name="Rectangle 127"/>
            <p:cNvSpPr>
              <a:spLocks noChangeArrowheads="1"/>
            </p:cNvSpPr>
            <p:nvPr/>
          </p:nvSpPr>
          <p:spPr bwMode="auto">
            <a:xfrm>
              <a:off x="1828"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29" name="Rectangle 128"/>
            <p:cNvSpPr>
              <a:spLocks noChangeArrowheads="1"/>
            </p:cNvSpPr>
            <p:nvPr/>
          </p:nvSpPr>
          <p:spPr bwMode="auto">
            <a:xfrm>
              <a:off x="2020"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30" name="Rectangle 129"/>
            <p:cNvSpPr>
              <a:spLocks noChangeArrowheads="1"/>
            </p:cNvSpPr>
            <p:nvPr/>
          </p:nvSpPr>
          <p:spPr bwMode="auto">
            <a:xfrm>
              <a:off x="2212" y="216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31" name="Rectangle 130"/>
            <p:cNvSpPr>
              <a:spLocks noChangeArrowheads="1"/>
            </p:cNvSpPr>
            <p:nvPr/>
          </p:nvSpPr>
          <p:spPr bwMode="auto">
            <a:xfrm>
              <a:off x="2404"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32" name="Rectangle 131"/>
            <p:cNvSpPr>
              <a:spLocks noChangeArrowheads="1"/>
            </p:cNvSpPr>
            <p:nvPr/>
          </p:nvSpPr>
          <p:spPr bwMode="auto">
            <a:xfrm>
              <a:off x="2596"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33" name="Rectangle 132"/>
            <p:cNvSpPr>
              <a:spLocks noChangeArrowheads="1"/>
            </p:cNvSpPr>
            <p:nvPr/>
          </p:nvSpPr>
          <p:spPr bwMode="auto">
            <a:xfrm>
              <a:off x="2788"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34" name="Rectangle 133"/>
            <p:cNvSpPr>
              <a:spLocks noChangeArrowheads="1"/>
            </p:cNvSpPr>
            <p:nvPr/>
          </p:nvSpPr>
          <p:spPr bwMode="auto">
            <a:xfrm>
              <a:off x="2980"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35" name="Rectangle 134"/>
            <p:cNvSpPr>
              <a:spLocks noChangeArrowheads="1"/>
            </p:cNvSpPr>
            <p:nvPr/>
          </p:nvSpPr>
          <p:spPr bwMode="auto">
            <a:xfrm>
              <a:off x="3172"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36" name="Rectangle 135"/>
            <p:cNvSpPr>
              <a:spLocks noChangeArrowheads="1"/>
            </p:cNvSpPr>
            <p:nvPr/>
          </p:nvSpPr>
          <p:spPr bwMode="auto">
            <a:xfrm>
              <a:off x="3364"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37" name="Rectangle 136"/>
            <p:cNvSpPr>
              <a:spLocks noChangeArrowheads="1"/>
            </p:cNvSpPr>
            <p:nvPr/>
          </p:nvSpPr>
          <p:spPr bwMode="auto">
            <a:xfrm>
              <a:off x="3556"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38" name="Rectangle 137"/>
            <p:cNvSpPr>
              <a:spLocks noChangeArrowheads="1"/>
            </p:cNvSpPr>
            <p:nvPr/>
          </p:nvSpPr>
          <p:spPr bwMode="auto">
            <a:xfrm>
              <a:off x="3748"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39" name="Rectangle 138"/>
            <p:cNvSpPr>
              <a:spLocks noChangeArrowheads="1"/>
            </p:cNvSpPr>
            <p:nvPr/>
          </p:nvSpPr>
          <p:spPr bwMode="auto">
            <a:xfrm>
              <a:off x="3940"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40" name="Rectangle 139"/>
            <p:cNvSpPr>
              <a:spLocks noChangeArrowheads="1"/>
            </p:cNvSpPr>
            <p:nvPr/>
          </p:nvSpPr>
          <p:spPr bwMode="auto">
            <a:xfrm>
              <a:off x="4132"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41" name="Rectangle 140"/>
            <p:cNvSpPr>
              <a:spLocks noChangeArrowheads="1"/>
            </p:cNvSpPr>
            <p:nvPr/>
          </p:nvSpPr>
          <p:spPr bwMode="auto">
            <a:xfrm>
              <a:off x="1444"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42" name="Rectangle 141"/>
            <p:cNvSpPr>
              <a:spLocks noChangeArrowheads="1"/>
            </p:cNvSpPr>
            <p:nvPr/>
          </p:nvSpPr>
          <p:spPr bwMode="auto">
            <a:xfrm>
              <a:off x="1636" y="235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43" name="Rectangle 142"/>
            <p:cNvSpPr>
              <a:spLocks noChangeArrowheads="1"/>
            </p:cNvSpPr>
            <p:nvPr/>
          </p:nvSpPr>
          <p:spPr bwMode="auto">
            <a:xfrm>
              <a:off x="1828" y="235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44" name="Rectangle 143"/>
            <p:cNvSpPr>
              <a:spLocks noChangeArrowheads="1"/>
            </p:cNvSpPr>
            <p:nvPr/>
          </p:nvSpPr>
          <p:spPr bwMode="auto">
            <a:xfrm>
              <a:off x="2020"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45" name="Rectangle 144"/>
            <p:cNvSpPr>
              <a:spLocks noChangeArrowheads="1"/>
            </p:cNvSpPr>
            <p:nvPr/>
          </p:nvSpPr>
          <p:spPr bwMode="auto">
            <a:xfrm>
              <a:off x="2212"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46" name="Rectangle 145"/>
            <p:cNvSpPr>
              <a:spLocks noChangeArrowheads="1"/>
            </p:cNvSpPr>
            <p:nvPr/>
          </p:nvSpPr>
          <p:spPr bwMode="auto">
            <a:xfrm>
              <a:off x="2404"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47" name="Rectangle 146"/>
            <p:cNvSpPr>
              <a:spLocks noChangeArrowheads="1"/>
            </p:cNvSpPr>
            <p:nvPr/>
          </p:nvSpPr>
          <p:spPr bwMode="auto">
            <a:xfrm>
              <a:off x="2596" y="235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48" name="Rectangle 147"/>
            <p:cNvSpPr>
              <a:spLocks noChangeArrowheads="1"/>
            </p:cNvSpPr>
            <p:nvPr/>
          </p:nvSpPr>
          <p:spPr bwMode="auto">
            <a:xfrm>
              <a:off x="2788"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49" name="Rectangle 148"/>
            <p:cNvSpPr>
              <a:spLocks noChangeArrowheads="1"/>
            </p:cNvSpPr>
            <p:nvPr/>
          </p:nvSpPr>
          <p:spPr bwMode="auto">
            <a:xfrm>
              <a:off x="2980"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50" name="Rectangle 149"/>
            <p:cNvSpPr>
              <a:spLocks noChangeArrowheads="1"/>
            </p:cNvSpPr>
            <p:nvPr/>
          </p:nvSpPr>
          <p:spPr bwMode="auto">
            <a:xfrm>
              <a:off x="3172"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51" name="Rectangle 150"/>
            <p:cNvSpPr>
              <a:spLocks noChangeArrowheads="1"/>
            </p:cNvSpPr>
            <p:nvPr/>
          </p:nvSpPr>
          <p:spPr bwMode="auto">
            <a:xfrm>
              <a:off x="3364"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52" name="Rectangle 151"/>
            <p:cNvSpPr>
              <a:spLocks noChangeArrowheads="1"/>
            </p:cNvSpPr>
            <p:nvPr/>
          </p:nvSpPr>
          <p:spPr bwMode="auto">
            <a:xfrm>
              <a:off x="3556"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53" name="Rectangle 152"/>
            <p:cNvSpPr>
              <a:spLocks noChangeArrowheads="1"/>
            </p:cNvSpPr>
            <p:nvPr/>
          </p:nvSpPr>
          <p:spPr bwMode="auto">
            <a:xfrm>
              <a:off x="3748"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54" name="Rectangle 153"/>
            <p:cNvSpPr>
              <a:spLocks noChangeArrowheads="1"/>
            </p:cNvSpPr>
            <p:nvPr/>
          </p:nvSpPr>
          <p:spPr bwMode="auto">
            <a:xfrm>
              <a:off x="3940"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55" name="Rectangle 154"/>
            <p:cNvSpPr>
              <a:spLocks noChangeArrowheads="1"/>
            </p:cNvSpPr>
            <p:nvPr/>
          </p:nvSpPr>
          <p:spPr bwMode="auto">
            <a:xfrm>
              <a:off x="4132"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56" name="Rectangle 155"/>
            <p:cNvSpPr>
              <a:spLocks noChangeArrowheads="1"/>
            </p:cNvSpPr>
            <p:nvPr/>
          </p:nvSpPr>
          <p:spPr bwMode="auto">
            <a:xfrm>
              <a:off x="1444"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57" name="Rectangle 156"/>
            <p:cNvSpPr>
              <a:spLocks noChangeArrowheads="1"/>
            </p:cNvSpPr>
            <p:nvPr/>
          </p:nvSpPr>
          <p:spPr bwMode="auto">
            <a:xfrm>
              <a:off x="1636"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58" name="Rectangle 157"/>
            <p:cNvSpPr>
              <a:spLocks noChangeArrowheads="1"/>
            </p:cNvSpPr>
            <p:nvPr/>
          </p:nvSpPr>
          <p:spPr bwMode="auto">
            <a:xfrm>
              <a:off x="1828"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59" name="Rectangle 158"/>
            <p:cNvSpPr>
              <a:spLocks noChangeArrowheads="1"/>
            </p:cNvSpPr>
            <p:nvPr/>
          </p:nvSpPr>
          <p:spPr bwMode="auto">
            <a:xfrm>
              <a:off x="2020"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60" name="Rectangle 159"/>
            <p:cNvSpPr>
              <a:spLocks noChangeArrowheads="1"/>
            </p:cNvSpPr>
            <p:nvPr/>
          </p:nvSpPr>
          <p:spPr bwMode="auto">
            <a:xfrm>
              <a:off x="2212"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61" name="Rectangle 160"/>
            <p:cNvSpPr>
              <a:spLocks noChangeArrowheads="1"/>
            </p:cNvSpPr>
            <p:nvPr/>
          </p:nvSpPr>
          <p:spPr bwMode="auto">
            <a:xfrm>
              <a:off x="2404"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62" name="Rectangle 161"/>
            <p:cNvSpPr>
              <a:spLocks noChangeArrowheads="1"/>
            </p:cNvSpPr>
            <p:nvPr/>
          </p:nvSpPr>
          <p:spPr bwMode="auto">
            <a:xfrm>
              <a:off x="2596"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63" name="Rectangle 162"/>
            <p:cNvSpPr>
              <a:spLocks noChangeArrowheads="1"/>
            </p:cNvSpPr>
            <p:nvPr/>
          </p:nvSpPr>
          <p:spPr bwMode="auto">
            <a:xfrm>
              <a:off x="2788"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64" name="Rectangle 163"/>
            <p:cNvSpPr>
              <a:spLocks noChangeArrowheads="1"/>
            </p:cNvSpPr>
            <p:nvPr/>
          </p:nvSpPr>
          <p:spPr bwMode="auto">
            <a:xfrm>
              <a:off x="2980"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65" name="Rectangle 164"/>
            <p:cNvSpPr>
              <a:spLocks noChangeArrowheads="1"/>
            </p:cNvSpPr>
            <p:nvPr/>
          </p:nvSpPr>
          <p:spPr bwMode="auto">
            <a:xfrm>
              <a:off x="3172"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66" name="Rectangle 165"/>
            <p:cNvSpPr>
              <a:spLocks noChangeArrowheads="1"/>
            </p:cNvSpPr>
            <p:nvPr/>
          </p:nvSpPr>
          <p:spPr bwMode="auto">
            <a:xfrm>
              <a:off x="3364"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67" name="Rectangle 166"/>
            <p:cNvSpPr>
              <a:spLocks noChangeArrowheads="1"/>
            </p:cNvSpPr>
            <p:nvPr/>
          </p:nvSpPr>
          <p:spPr bwMode="auto">
            <a:xfrm>
              <a:off x="3556"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68" name="Rectangle 167"/>
            <p:cNvSpPr>
              <a:spLocks noChangeArrowheads="1"/>
            </p:cNvSpPr>
            <p:nvPr/>
          </p:nvSpPr>
          <p:spPr bwMode="auto">
            <a:xfrm>
              <a:off x="3748"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69" name="Rectangle 168"/>
            <p:cNvSpPr>
              <a:spLocks noChangeArrowheads="1"/>
            </p:cNvSpPr>
            <p:nvPr/>
          </p:nvSpPr>
          <p:spPr bwMode="auto">
            <a:xfrm>
              <a:off x="3940"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70" name="Rectangle 169"/>
            <p:cNvSpPr>
              <a:spLocks noChangeArrowheads="1"/>
            </p:cNvSpPr>
            <p:nvPr/>
          </p:nvSpPr>
          <p:spPr bwMode="auto">
            <a:xfrm>
              <a:off x="4132"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71" name="Rectangle 170"/>
            <p:cNvSpPr>
              <a:spLocks noChangeArrowheads="1"/>
            </p:cNvSpPr>
            <p:nvPr/>
          </p:nvSpPr>
          <p:spPr bwMode="auto">
            <a:xfrm>
              <a:off x="1444"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72" name="Rectangle 171"/>
            <p:cNvSpPr>
              <a:spLocks noChangeArrowheads="1"/>
            </p:cNvSpPr>
            <p:nvPr/>
          </p:nvSpPr>
          <p:spPr bwMode="auto">
            <a:xfrm>
              <a:off x="1636"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73" name="Rectangle 172"/>
            <p:cNvSpPr>
              <a:spLocks noChangeArrowheads="1"/>
            </p:cNvSpPr>
            <p:nvPr/>
          </p:nvSpPr>
          <p:spPr bwMode="auto">
            <a:xfrm>
              <a:off x="1828"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74" name="Rectangle 173"/>
            <p:cNvSpPr>
              <a:spLocks noChangeArrowheads="1"/>
            </p:cNvSpPr>
            <p:nvPr/>
          </p:nvSpPr>
          <p:spPr bwMode="auto">
            <a:xfrm>
              <a:off x="2020"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75" name="Rectangle 174"/>
            <p:cNvSpPr>
              <a:spLocks noChangeArrowheads="1"/>
            </p:cNvSpPr>
            <p:nvPr/>
          </p:nvSpPr>
          <p:spPr bwMode="auto">
            <a:xfrm>
              <a:off x="2212"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76" name="Rectangle 175"/>
            <p:cNvSpPr>
              <a:spLocks noChangeArrowheads="1"/>
            </p:cNvSpPr>
            <p:nvPr/>
          </p:nvSpPr>
          <p:spPr bwMode="auto">
            <a:xfrm>
              <a:off x="2404"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77" name="Rectangle 176"/>
            <p:cNvSpPr>
              <a:spLocks noChangeArrowheads="1"/>
            </p:cNvSpPr>
            <p:nvPr/>
          </p:nvSpPr>
          <p:spPr bwMode="auto">
            <a:xfrm>
              <a:off x="2596"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78" name="Rectangle 177"/>
            <p:cNvSpPr>
              <a:spLocks noChangeArrowheads="1"/>
            </p:cNvSpPr>
            <p:nvPr/>
          </p:nvSpPr>
          <p:spPr bwMode="auto">
            <a:xfrm>
              <a:off x="2788"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79" name="Rectangle 178"/>
            <p:cNvSpPr>
              <a:spLocks noChangeArrowheads="1"/>
            </p:cNvSpPr>
            <p:nvPr/>
          </p:nvSpPr>
          <p:spPr bwMode="auto">
            <a:xfrm>
              <a:off x="2980"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80" name="Rectangle 179"/>
            <p:cNvSpPr>
              <a:spLocks noChangeArrowheads="1"/>
            </p:cNvSpPr>
            <p:nvPr/>
          </p:nvSpPr>
          <p:spPr bwMode="auto">
            <a:xfrm>
              <a:off x="3172"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81" name="Rectangle 180"/>
            <p:cNvSpPr>
              <a:spLocks noChangeArrowheads="1"/>
            </p:cNvSpPr>
            <p:nvPr/>
          </p:nvSpPr>
          <p:spPr bwMode="auto">
            <a:xfrm>
              <a:off x="3364"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82" name="Rectangle 181"/>
            <p:cNvSpPr>
              <a:spLocks noChangeArrowheads="1"/>
            </p:cNvSpPr>
            <p:nvPr/>
          </p:nvSpPr>
          <p:spPr bwMode="auto">
            <a:xfrm>
              <a:off x="3556"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83" name="Rectangle 182"/>
            <p:cNvSpPr>
              <a:spLocks noChangeArrowheads="1"/>
            </p:cNvSpPr>
            <p:nvPr/>
          </p:nvSpPr>
          <p:spPr bwMode="auto">
            <a:xfrm>
              <a:off x="3748"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84" name="Rectangle 183"/>
            <p:cNvSpPr>
              <a:spLocks noChangeArrowheads="1"/>
            </p:cNvSpPr>
            <p:nvPr/>
          </p:nvSpPr>
          <p:spPr bwMode="auto">
            <a:xfrm>
              <a:off x="3940"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85" name="Rectangle 184"/>
            <p:cNvSpPr>
              <a:spLocks noChangeArrowheads="1"/>
            </p:cNvSpPr>
            <p:nvPr/>
          </p:nvSpPr>
          <p:spPr bwMode="auto">
            <a:xfrm>
              <a:off x="4132"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86" name="Rectangle 185"/>
            <p:cNvSpPr>
              <a:spLocks noChangeArrowheads="1"/>
            </p:cNvSpPr>
            <p:nvPr/>
          </p:nvSpPr>
          <p:spPr bwMode="auto">
            <a:xfrm>
              <a:off x="1444"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87" name="Rectangle 186"/>
            <p:cNvSpPr>
              <a:spLocks noChangeArrowheads="1"/>
            </p:cNvSpPr>
            <p:nvPr/>
          </p:nvSpPr>
          <p:spPr bwMode="auto">
            <a:xfrm>
              <a:off x="1636" y="293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88" name="Rectangle 187"/>
            <p:cNvSpPr>
              <a:spLocks noChangeArrowheads="1"/>
            </p:cNvSpPr>
            <p:nvPr/>
          </p:nvSpPr>
          <p:spPr bwMode="auto">
            <a:xfrm>
              <a:off x="1828" y="293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89" name="Rectangle 188"/>
            <p:cNvSpPr>
              <a:spLocks noChangeArrowheads="1"/>
            </p:cNvSpPr>
            <p:nvPr/>
          </p:nvSpPr>
          <p:spPr bwMode="auto">
            <a:xfrm>
              <a:off x="2020"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90" name="Rectangle 189"/>
            <p:cNvSpPr>
              <a:spLocks noChangeArrowheads="1"/>
            </p:cNvSpPr>
            <p:nvPr/>
          </p:nvSpPr>
          <p:spPr bwMode="auto">
            <a:xfrm>
              <a:off x="2212"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91" name="Rectangle 190"/>
            <p:cNvSpPr>
              <a:spLocks noChangeArrowheads="1"/>
            </p:cNvSpPr>
            <p:nvPr/>
          </p:nvSpPr>
          <p:spPr bwMode="auto">
            <a:xfrm>
              <a:off x="2404"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92" name="Rectangle 191"/>
            <p:cNvSpPr>
              <a:spLocks noChangeArrowheads="1"/>
            </p:cNvSpPr>
            <p:nvPr/>
          </p:nvSpPr>
          <p:spPr bwMode="auto">
            <a:xfrm>
              <a:off x="2596"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93" name="Rectangle 192"/>
            <p:cNvSpPr>
              <a:spLocks noChangeArrowheads="1"/>
            </p:cNvSpPr>
            <p:nvPr/>
          </p:nvSpPr>
          <p:spPr bwMode="auto">
            <a:xfrm>
              <a:off x="2788"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94" name="Rectangle 193"/>
            <p:cNvSpPr>
              <a:spLocks noChangeArrowheads="1"/>
            </p:cNvSpPr>
            <p:nvPr/>
          </p:nvSpPr>
          <p:spPr bwMode="auto">
            <a:xfrm>
              <a:off x="2980"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95" name="Rectangle 194"/>
            <p:cNvSpPr>
              <a:spLocks noChangeArrowheads="1"/>
            </p:cNvSpPr>
            <p:nvPr/>
          </p:nvSpPr>
          <p:spPr bwMode="auto">
            <a:xfrm>
              <a:off x="3172"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96" name="Rectangle 195"/>
            <p:cNvSpPr>
              <a:spLocks noChangeArrowheads="1"/>
            </p:cNvSpPr>
            <p:nvPr/>
          </p:nvSpPr>
          <p:spPr bwMode="auto">
            <a:xfrm>
              <a:off x="3364"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97" name="Rectangle 196"/>
            <p:cNvSpPr>
              <a:spLocks noChangeArrowheads="1"/>
            </p:cNvSpPr>
            <p:nvPr/>
          </p:nvSpPr>
          <p:spPr bwMode="auto">
            <a:xfrm>
              <a:off x="3556" y="293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198" name="Rectangle 197"/>
            <p:cNvSpPr>
              <a:spLocks noChangeArrowheads="1"/>
            </p:cNvSpPr>
            <p:nvPr/>
          </p:nvSpPr>
          <p:spPr bwMode="auto">
            <a:xfrm>
              <a:off x="3748"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199" name="Rectangle 198"/>
            <p:cNvSpPr>
              <a:spLocks noChangeArrowheads="1"/>
            </p:cNvSpPr>
            <p:nvPr/>
          </p:nvSpPr>
          <p:spPr bwMode="auto">
            <a:xfrm>
              <a:off x="3940"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00" name="Rectangle 199"/>
            <p:cNvSpPr>
              <a:spLocks noChangeArrowheads="1"/>
            </p:cNvSpPr>
            <p:nvPr/>
          </p:nvSpPr>
          <p:spPr bwMode="auto">
            <a:xfrm>
              <a:off x="4132"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01" name="Rectangle 200"/>
            <p:cNvSpPr>
              <a:spLocks noChangeArrowheads="1"/>
            </p:cNvSpPr>
            <p:nvPr/>
          </p:nvSpPr>
          <p:spPr bwMode="auto">
            <a:xfrm>
              <a:off x="1444"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02" name="Rectangle 201"/>
            <p:cNvSpPr>
              <a:spLocks noChangeArrowheads="1"/>
            </p:cNvSpPr>
            <p:nvPr/>
          </p:nvSpPr>
          <p:spPr bwMode="auto">
            <a:xfrm>
              <a:off x="1636"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03" name="Rectangle 202"/>
            <p:cNvSpPr>
              <a:spLocks noChangeArrowheads="1"/>
            </p:cNvSpPr>
            <p:nvPr/>
          </p:nvSpPr>
          <p:spPr bwMode="auto">
            <a:xfrm>
              <a:off x="1828" y="312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204" name="Rectangle 203"/>
            <p:cNvSpPr>
              <a:spLocks noChangeArrowheads="1"/>
            </p:cNvSpPr>
            <p:nvPr/>
          </p:nvSpPr>
          <p:spPr bwMode="auto">
            <a:xfrm>
              <a:off x="2020"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05" name="Rectangle 204"/>
            <p:cNvSpPr>
              <a:spLocks noChangeArrowheads="1"/>
            </p:cNvSpPr>
            <p:nvPr/>
          </p:nvSpPr>
          <p:spPr bwMode="auto">
            <a:xfrm>
              <a:off x="2212"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06" name="Rectangle 205"/>
            <p:cNvSpPr>
              <a:spLocks noChangeArrowheads="1"/>
            </p:cNvSpPr>
            <p:nvPr/>
          </p:nvSpPr>
          <p:spPr bwMode="auto">
            <a:xfrm>
              <a:off x="2404"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07" name="Rectangle 206"/>
            <p:cNvSpPr>
              <a:spLocks noChangeArrowheads="1"/>
            </p:cNvSpPr>
            <p:nvPr/>
          </p:nvSpPr>
          <p:spPr bwMode="auto">
            <a:xfrm>
              <a:off x="2596"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08" name="Rectangle 207"/>
            <p:cNvSpPr>
              <a:spLocks noChangeArrowheads="1"/>
            </p:cNvSpPr>
            <p:nvPr/>
          </p:nvSpPr>
          <p:spPr bwMode="auto">
            <a:xfrm>
              <a:off x="2788"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09" name="Rectangle 208"/>
            <p:cNvSpPr>
              <a:spLocks noChangeArrowheads="1"/>
            </p:cNvSpPr>
            <p:nvPr/>
          </p:nvSpPr>
          <p:spPr bwMode="auto">
            <a:xfrm>
              <a:off x="2980"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10" name="Rectangle 209"/>
            <p:cNvSpPr>
              <a:spLocks noChangeArrowheads="1"/>
            </p:cNvSpPr>
            <p:nvPr/>
          </p:nvSpPr>
          <p:spPr bwMode="auto">
            <a:xfrm>
              <a:off x="3172"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11" name="Rectangle 210"/>
            <p:cNvSpPr>
              <a:spLocks noChangeArrowheads="1"/>
            </p:cNvSpPr>
            <p:nvPr/>
          </p:nvSpPr>
          <p:spPr bwMode="auto">
            <a:xfrm>
              <a:off x="3364"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12" name="Rectangle 211"/>
            <p:cNvSpPr>
              <a:spLocks noChangeArrowheads="1"/>
            </p:cNvSpPr>
            <p:nvPr/>
          </p:nvSpPr>
          <p:spPr bwMode="auto">
            <a:xfrm>
              <a:off x="3556"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13" name="Rectangle 212"/>
            <p:cNvSpPr>
              <a:spLocks noChangeArrowheads="1"/>
            </p:cNvSpPr>
            <p:nvPr/>
          </p:nvSpPr>
          <p:spPr bwMode="auto">
            <a:xfrm>
              <a:off x="3748" y="312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2214" name="Rectangle 213"/>
            <p:cNvSpPr>
              <a:spLocks noChangeArrowheads="1"/>
            </p:cNvSpPr>
            <p:nvPr/>
          </p:nvSpPr>
          <p:spPr bwMode="auto">
            <a:xfrm>
              <a:off x="3940"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2215" name="Rectangle 214"/>
            <p:cNvSpPr>
              <a:spLocks noChangeArrowheads="1"/>
            </p:cNvSpPr>
            <p:nvPr/>
          </p:nvSpPr>
          <p:spPr bwMode="auto">
            <a:xfrm>
              <a:off x="4132" y="3124"/>
              <a:ext cx="184" cy="184"/>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2216" name="AutoShape 215"/>
            <p:cNvSpPr>
              <a:spLocks noChangeArrowheads="1"/>
            </p:cNvSpPr>
            <p:nvPr/>
          </p:nvSpPr>
          <p:spPr bwMode="auto">
            <a:xfrm>
              <a:off x="4420" y="3124"/>
              <a:ext cx="184" cy="184"/>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grpSp>
      <p:grpSp>
        <p:nvGrpSpPr>
          <p:cNvPr id="3" name="Group 216"/>
          <p:cNvGrpSpPr>
            <a:grpSpLocks/>
          </p:cNvGrpSpPr>
          <p:nvPr/>
        </p:nvGrpSpPr>
        <p:grpSpPr bwMode="auto">
          <a:xfrm>
            <a:off x="2590800" y="990600"/>
            <a:ext cx="292100" cy="304800"/>
            <a:chOff x="720" y="624"/>
            <a:chExt cx="184" cy="192"/>
          </a:xfrm>
        </p:grpSpPr>
        <p:sp>
          <p:nvSpPr>
            <p:cNvPr id="42004" name="Rectangle 217"/>
            <p:cNvSpPr>
              <a:spLocks noChangeArrowheads="1"/>
            </p:cNvSpPr>
            <p:nvPr/>
          </p:nvSpPr>
          <p:spPr bwMode="auto">
            <a:xfrm>
              <a:off x="720" y="624"/>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2005" name="Picture 2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219"/>
          <p:cNvGrpSpPr>
            <a:grpSpLocks/>
          </p:cNvGrpSpPr>
          <p:nvPr/>
        </p:nvGrpSpPr>
        <p:grpSpPr bwMode="auto">
          <a:xfrm>
            <a:off x="3200400" y="990600"/>
            <a:ext cx="292100" cy="304800"/>
            <a:chOff x="720" y="624"/>
            <a:chExt cx="184" cy="192"/>
          </a:xfrm>
        </p:grpSpPr>
        <p:sp>
          <p:nvSpPr>
            <p:cNvPr id="42002" name="Rectangle 220"/>
            <p:cNvSpPr>
              <a:spLocks noChangeArrowheads="1"/>
            </p:cNvSpPr>
            <p:nvPr/>
          </p:nvSpPr>
          <p:spPr bwMode="auto">
            <a:xfrm>
              <a:off x="720" y="624"/>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2003" name="Picture 2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3934" name="Rectangle 222"/>
          <p:cNvSpPr>
            <a:spLocks noChangeArrowheads="1"/>
          </p:cNvSpPr>
          <p:nvPr/>
        </p:nvSpPr>
        <p:spPr bwMode="auto">
          <a:xfrm>
            <a:off x="2895600" y="99060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243935" name="Rectangle 223"/>
          <p:cNvSpPr>
            <a:spLocks noChangeArrowheads="1"/>
          </p:cNvSpPr>
          <p:nvPr/>
        </p:nvSpPr>
        <p:spPr bwMode="auto">
          <a:xfrm>
            <a:off x="2590800" y="99060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grpSp>
        <p:nvGrpSpPr>
          <p:cNvPr id="5" name="Group 224"/>
          <p:cNvGrpSpPr>
            <a:grpSpLocks/>
          </p:cNvGrpSpPr>
          <p:nvPr/>
        </p:nvGrpSpPr>
        <p:grpSpPr bwMode="auto">
          <a:xfrm>
            <a:off x="2895600" y="990600"/>
            <a:ext cx="292100" cy="304800"/>
            <a:chOff x="720" y="624"/>
            <a:chExt cx="184" cy="192"/>
          </a:xfrm>
        </p:grpSpPr>
        <p:sp>
          <p:nvSpPr>
            <p:cNvPr id="42000" name="Rectangle 225"/>
            <p:cNvSpPr>
              <a:spLocks noChangeArrowheads="1"/>
            </p:cNvSpPr>
            <p:nvPr/>
          </p:nvSpPr>
          <p:spPr bwMode="auto">
            <a:xfrm>
              <a:off x="720" y="624"/>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2001" name="Picture 2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3939" name="Rectangle 227"/>
          <p:cNvSpPr>
            <a:spLocks noChangeArrowheads="1"/>
          </p:cNvSpPr>
          <p:nvPr/>
        </p:nvSpPr>
        <p:spPr bwMode="auto">
          <a:xfrm>
            <a:off x="2895600" y="99060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243940" name="Rectangle 228"/>
          <p:cNvSpPr>
            <a:spLocks noChangeArrowheads="1"/>
          </p:cNvSpPr>
          <p:nvPr/>
        </p:nvSpPr>
        <p:spPr bwMode="auto">
          <a:xfrm>
            <a:off x="3200400" y="99060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grpSp>
        <p:nvGrpSpPr>
          <p:cNvPr id="6" name="Group 229"/>
          <p:cNvGrpSpPr>
            <a:grpSpLocks/>
          </p:cNvGrpSpPr>
          <p:nvPr/>
        </p:nvGrpSpPr>
        <p:grpSpPr bwMode="auto">
          <a:xfrm>
            <a:off x="3505200" y="990600"/>
            <a:ext cx="292100" cy="304800"/>
            <a:chOff x="720" y="624"/>
            <a:chExt cx="184" cy="192"/>
          </a:xfrm>
        </p:grpSpPr>
        <p:sp>
          <p:nvSpPr>
            <p:cNvPr id="41998" name="Rectangle 230"/>
            <p:cNvSpPr>
              <a:spLocks noChangeArrowheads="1"/>
            </p:cNvSpPr>
            <p:nvPr/>
          </p:nvSpPr>
          <p:spPr bwMode="auto">
            <a:xfrm>
              <a:off x="720" y="624"/>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1999" name="Picture 2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7" name="슬라이드 번호 개체 틀 6"/>
          <p:cNvSpPr>
            <a:spLocks noGrp="1"/>
          </p:cNvSpPr>
          <p:nvPr>
            <p:ph type="sldNum" sz="quarter" idx="12"/>
          </p:nvPr>
        </p:nvSpPr>
        <p:spPr/>
        <p:txBody>
          <a:bodyPr/>
          <a:lstStyle/>
          <a:p>
            <a:pPr>
              <a:defRPr/>
            </a:pPr>
            <a:fld id="{BC92AA4C-C2B1-4487-847B-8592F82A7C91}" type="slidenum">
              <a:rPr lang="en-US" altLang="ko-KR" smtClean="0"/>
              <a:pPr>
                <a:defRPr/>
              </a:pPr>
              <a:t>22</a:t>
            </a:fld>
            <a:endParaRPr lang="en-US" altLang="ko-KR" dirty="0"/>
          </a:p>
        </p:txBody>
      </p:sp>
    </p:spTree>
    <p:extLst>
      <p:ext uri="{BB962C8B-B14F-4D97-AF65-F5344CB8AC3E}">
        <p14:creationId xmlns:p14="http://schemas.microsoft.com/office/powerpoint/2010/main" val="286563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9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9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9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9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934" grpId="0" animBg="1"/>
      <p:bldP spid="243935" grpId="0" animBg="1"/>
      <p:bldP spid="243939" grpId="0" animBg="1"/>
      <p:bldP spid="24394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12" name="Rectangle 3"/>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45764" name="Rectangle 4"/>
          <p:cNvSpPr>
            <a:spLocks noGrp="1" noChangeArrowheads="1"/>
          </p:cNvSpPr>
          <p:nvPr>
            <p:ph type="body" idx="1"/>
          </p:nvPr>
        </p:nvSpPr>
        <p:spPr>
          <a:xfrm>
            <a:off x="0" y="5229225"/>
            <a:ext cx="9067800" cy="685800"/>
          </a:xfrm>
          <a:noFill/>
        </p:spPr>
        <p:txBody>
          <a:bodyPr lIns="92075" tIns="46038" rIns="92075" bIns="46038"/>
          <a:lstStyle/>
          <a:p>
            <a:pPr eaLnBrk="1" hangingPunct="1"/>
            <a:r>
              <a:rPr lang="en-US" altLang="ko-KR" smtClean="0"/>
              <a:t>Move backward until we reach a square from which a forward move is possible.</a:t>
            </a:r>
          </a:p>
        </p:txBody>
      </p:sp>
      <p:sp>
        <p:nvSpPr>
          <p:cNvPr id="43014" name="Rectangle 5"/>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15" name="Rectangle 6"/>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16" name="Rectangle 7"/>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17" name="Rectangle 8"/>
          <p:cNvSpPr>
            <a:spLocks noChangeArrowheads="1"/>
          </p:cNvSpPr>
          <p:nvPr/>
        </p:nvSpPr>
        <p:spPr bwMode="auto">
          <a:xfrm>
            <a:off x="35115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18" name="Rectangle 9"/>
          <p:cNvSpPr>
            <a:spLocks noChangeArrowheads="1"/>
          </p:cNvSpPr>
          <p:nvPr/>
        </p:nvSpPr>
        <p:spPr bwMode="auto">
          <a:xfrm>
            <a:off x="3816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19" name="Rectangle 10"/>
          <p:cNvSpPr>
            <a:spLocks noChangeArrowheads="1"/>
          </p:cNvSpPr>
          <p:nvPr/>
        </p:nvSpPr>
        <p:spPr bwMode="auto">
          <a:xfrm>
            <a:off x="4121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20" name="Rectangle 11"/>
          <p:cNvSpPr>
            <a:spLocks noChangeArrowheads="1"/>
          </p:cNvSpPr>
          <p:nvPr/>
        </p:nvSpPr>
        <p:spPr bwMode="auto">
          <a:xfrm>
            <a:off x="4425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21" name="Rectangle 12"/>
          <p:cNvSpPr>
            <a:spLocks noChangeArrowheads="1"/>
          </p:cNvSpPr>
          <p:nvPr/>
        </p:nvSpPr>
        <p:spPr bwMode="auto">
          <a:xfrm>
            <a:off x="4730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22" name="Rectangle 13"/>
          <p:cNvSpPr>
            <a:spLocks noChangeArrowheads="1"/>
          </p:cNvSpPr>
          <p:nvPr/>
        </p:nvSpPr>
        <p:spPr bwMode="auto">
          <a:xfrm>
            <a:off x="50355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3023" name="Rectangle 14"/>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24" name="Rectangle 15"/>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25" name="Rectangle 16"/>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26" name="Rectangle 17"/>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27" name="Rectangle 18"/>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28" name="Rectangle 19"/>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29" name="Rectangle 20"/>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30" name="Rectangle 21"/>
          <p:cNvSpPr>
            <a:spLocks noChangeArrowheads="1"/>
          </p:cNvSpPr>
          <p:nvPr/>
        </p:nvSpPr>
        <p:spPr bwMode="auto">
          <a:xfrm>
            <a:off x="2901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31" name="Rectangle 22"/>
          <p:cNvSpPr>
            <a:spLocks noChangeArrowheads="1"/>
          </p:cNvSpPr>
          <p:nvPr/>
        </p:nvSpPr>
        <p:spPr bwMode="auto">
          <a:xfrm>
            <a:off x="3206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32" name="Rectangle 23"/>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33" name="Rectangle 24"/>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34" name="Rectangle 25"/>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35" name="Rectangle 26"/>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36" name="Rectangle 27"/>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37" name="Rectangle 28"/>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38" name="Rectangle 29"/>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39" name="Rectangle 30"/>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40" name="Rectangle 31"/>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41" name="Rectangle 32"/>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42" name="Rectangle 33"/>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43" name="Rectangle 34"/>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44" name="Rectangle 35"/>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45" name="Rectangle 36"/>
          <p:cNvSpPr>
            <a:spLocks noChangeArrowheads="1"/>
          </p:cNvSpPr>
          <p:nvPr/>
        </p:nvSpPr>
        <p:spPr bwMode="auto">
          <a:xfrm>
            <a:off x="2901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46" name="Rectangle 37"/>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47" name="Rectangle 38"/>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48" name="Rectangle 39"/>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49" name="Rectangle 40"/>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0" name="Rectangle 41"/>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1" name="Rectangle 42"/>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2" name="Rectangle 43"/>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3" name="Rectangle 44"/>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4" name="Rectangle 45"/>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5" name="Rectangle 46"/>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6" name="Rectangle 47"/>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7" name="Rectangle 48"/>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8" name="Rectangle 49"/>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59" name="Rectangle 50"/>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60" name="Rectangle 51"/>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61" name="Rectangle 52"/>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62" name="Rectangle 53"/>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63" name="Rectangle 54"/>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64" name="Rectangle 55"/>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65" name="Rectangle 56"/>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66" name="Rectangle 57"/>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67" name="Rectangle 58"/>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68" name="Rectangle 59"/>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69" name="Rectangle 60"/>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70" name="Rectangle 61"/>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71" name="Rectangle 62"/>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72" name="Rectangle 63"/>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73" name="Rectangle 64"/>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74" name="Rectangle 65"/>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75" name="Rectangle 66"/>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76" name="Rectangle 67"/>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77" name="Rectangle 68"/>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78" name="Rectangle 69"/>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79" name="Rectangle 70"/>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80" name="Rectangle 71"/>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81" name="Rectangle 72"/>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82" name="Rectangle 73"/>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83" name="Rectangle 74"/>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84" name="Rectangle 75"/>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85" name="Rectangle 76"/>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86" name="Rectangle 77"/>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87" name="Rectangle 78"/>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88" name="Rectangle 79"/>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89" name="Rectangle 80"/>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90" name="Rectangle 81"/>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91" name="Rectangle 82"/>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092" name="Rectangle 83"/>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93" name="Rectangle 84"/>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94" name="Rectangle 85"/>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95" name="Rectangle 86"/>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96" name="Rectangle 87"/>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97" name="Rectangle 88"/>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98" name="Rectangle 89"/>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099" name="Rectangle 90"/>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00" name="Rectangle 91"/>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01" name="Rectangle 92"/>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02" name="Rectangle 93"/>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03" name="Rectangle 94"/>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04" name="Rectangle 95"/>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05" name="Rectangle 96"/>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06" name="Rectangle 97"/>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07" name="Rectangle 98"/>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08" name="Rectangle 99"/>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09" name="Rectangle 100"/>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0" name="Rectangle 101"/>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1" name="Rectangle 102"/>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2" name="Rectangle 103"/>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3" name="Rectangle 104"/>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4" name="Rectangle 105"/>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5" name="Rectangle 106"/>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6" name="Rectangle 107"/>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7" name="Rectangle 108"/>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8" name="Rectangle 109"/>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19" name="Rectangle 110"/>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20" name="Rectangle 111"/>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21" name="Rectangle 112"/>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22" name="Rectangle 113"/>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23" name="Rectangle 114"/>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24" name="Rectangle 115"/>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25" name="Rectangle 116"/>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26" name="Rectangle 117"/>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27" name="Rectangle 118"/>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28" name="Rectangle 119"/>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29" name="Rectangle 120"/>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30" name="Rectangle 121"/>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31" name="Rectangle 122"/>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32" name="Rectangle 123"/>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33" name="Rectangle 124"/>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34" name="Rectangle 125"/>
          <p:cNvSpPr>
            <a:spLocks noChangeArrowheads="1"/>
          </p:cNvSpPr>
          <p:nvPr/>
        </p:nvSpPr>
        <p:spPr bwMode="auto">
          <a:xfrm>
            <a:off x="2597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35" name="Rectangle 126"/>
          <p:cNvSpPr>
            <a:spLocks noChangeArrowheads="1"/>
          </p:cNvSpPr>
          <p:nvPr/>
        </p:nvSpPr>
        <p:spPr bwMode="auto">
          <a:xfrm>
            <a:off x="2901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36" name="Rectangle 127"/>
          <p:cNvSpPr>
            <a:spLocks noChangeArrowheads="1"/>
          </p:cNvSpPr>
          <p:nvPr/>
        </p:nvSpPr>
        <p:spPr bwMode="auto">
          <a:xfrm>
            <a:off x="3206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37" name="Rectangle 128"/>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38" name="Rectangle 129"/>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39" name="Rectangle 130"/>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0" name="Rectangle 131"/>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1" name="Rectangle 132"/>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2" name="Rectangle 133"/>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3" name="Rectangle 134"/>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4" name="Rectangle 135"/>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5" name="Rectangle 136"/>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6" name="Rectangle 137"/>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7" name="Rectangle 138"/>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8" name="Rectangle 139"/>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49" name="Rectangle 140"/>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50" name="Rectangle 141"/>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51" name="Rectangle 142"/>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52" name="Rectangle 143"/>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53" name="Rectangle 144"/>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54" name="Rectangle 145"/>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55" name="Rectangle 146"/>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56" name="Rectangle 147"/>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57" name="Rectangle 148"/>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58" name="Rectangle 149"/>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59" name="Rectangle 150"/>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60" name="Rectangle 151"/>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61" name="Rectangle 152"/>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62" name="Rectangle 153"/>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63" name="Rectangle 154"/>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64" name="Rectangle 155"/>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65" name="Rectangle 156"/>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66" name="Rectangle 157"/>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67" name="Rectangle 158"/>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68" name="Rectangle 159"/>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69" name="Rectangle 160"/>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70" name="Rectangle 161"/>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71" name="Rectangle 162"/>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72" name="Rectangle 163"/>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73" name="Rectangle 164"/>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74" name="Rectangle 165"/>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75" name="Rectangle 166"/>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76" name="Rectangle 167"/>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77" name="Rectangle 168"/>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78" name="Rectangle 169"/>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79" name="Rectangle 170"/>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80" name="Rectangle 171"/>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81" name="Rectangle 172"/>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82" name="Rectangle 173"/>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83" name="Rectangle 174"/>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84" name="Rectangle 175"/>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85" name="Rectangle 176"/>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86" name="Rectangle 177"/>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87" name="Rectangle 178"/>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88" name="Rectangle 179"/>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89" name="Rectangle 180"/>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90" name="Rectangle 181"/>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91" name="Rectangle 182"/>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92" name="Rectangle 183"/>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93" name="Rectangle 184"/>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94" name="Rectangle 185"/>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95" name="Rectangle 186"/>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196" name="Rectangle 187"/>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97" name="Rectangle 188"/>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98" name="Rectangle 189"/>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199" name="Rectangle 190"/>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00" name="Rectangle 191"/>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01" name="Rectangle 192"/>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02" name="Rectangle 193"/>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03" name="Rectangle 194"/>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04" name="Rectangle 195"/>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205" name="Rectangle 196"/>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06" name="Rectangle 197"/>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07" name="Rectangle 198"/>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08" name="Rectangle 199"/>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09"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10"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211"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12"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13"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14"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15"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16"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17"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18"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19"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20"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3221"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3222"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3223"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43224" name="Picture 2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066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23</a:t>
            </a:fld>
            <a:endParaRPr lang="en-US" altLang="ko-KR" dirty="0"/>
          </a:p>
        </p:txBody>
      </p:sp>
    </p:spTree>
    <p:extLst>
      <p:ext uri="{BB962C8B-B14F-4D97-AF65-F5344CB8AC3E}">
        <p14:creationId xmlns:p14="http://schemas.microsoft.com/office/powerpoint/2010/main" val="1846865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4036" name="Rectangle 3"/>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46788" name="Rectangle 4"/>
          <p:cNvSpPr>
            <a:spLocks noGrp="1" noChangeArrowheads="1"/>
          </p:cNvSpPr>
          <p:nvPr>
            <p:ph type="body" idx="1"/>
          </p:nvPr>
        </p:nvSpPr>
        <p:spPr>
          <a:xfrm>
            <a:off x="539750" y="5373688"/>
            <a:ext cx="5257800" cy="685800"/>
          </a:xfrm>
          <a:noFill/>
        </p:spPr>
        <p:txBody>
          <a:bodyPr lIns="92075" tIns="46038" rIns="92075" bIns="46038"/>
          <a:lstStyle/>
          <a:p>
            <a:pPr eaLnBrk="1" hangingPunct="1"/>
            <a:r>
              <a:rPr lang="en-US" altLang="ko-KR" smtClean="0"/>
              <a:t>Move down.</a:t>
            </a:r>
          </a:p>
        </p:txBody>
      </p:sp>
      <p:sp>
        <p:nvSpPr>
          <p:cNvPr id="44038" name="Rectangle 5"/>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4039" name="Rectangle 6"/>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4040" name="Rectangle 7"/>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4041" name="Rectangle 8"/>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4042" name="Rectangle 9"/>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4043" name="Rectangle 10"/>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4044" name="Rectangle 11"/>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4045" name="Rectangle 12"/>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4046" name="Rectangle 13"/>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4047" name="Rectangle 14"/>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48" name="Rectangle 15"/>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49" name="Rectangle 16"/>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50" name="Rectangle 17"/>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51" name="Rectangle 18"/>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52" name="Rectangle 19"/>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53" name="Rectangle 20"/>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54" name="Rectangle 21"/>
          <p:cNvSpPr>
            <a:spLocks noChangeArrowheads="1"/>
          </p:cNvSpPr>
          <p:nvPr/>
        </p:nvSpPr>
        <p:spPr bwMode="auto">
          <a:xfrm>
            <a:off x="2901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55" name="Rectangle 22"/>
          <p:cNvSpPr>
            <a:spLocks noChangeArrowheads="1"/>
          </p:cNvSpPr>
          <p:nvPr/>
        </p:nvSpPr>
        <p:spPr bwMode="auto">
          <a:xfrm>
            <a:off x="3206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56" name="Rectangle 23"/>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57" name="Rectangle 24"/>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58" name="Rectangle 25"/>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59" name="Rectangle 26"/>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60" name="Rectangle 27"/>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61" name="Rectangle 28"/>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62" name="Rectangle 29"/>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63" name="Rectangle 30"/>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64" name="Rectangle 31"/>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65" name="Rectangle 32"/>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66" name="Rectangle 33"/>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67" name="Rectangle 34"/>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68" name="Rectangle 35"/>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69" name="Rectangle 36"/>
          <p:cNvSpPr>
            <a:spLocks noChangeArrowheads="1"/>
          </p:cNvSpPr>
          <p:nvPr/>
        </p:nvSpPr>
        <p:spPr bwMode="auto">
          <a:xfrm>
            <a:off x="2901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70" name="Rectangle 37"/>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71" name="Rectangle 38"/>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72" name="Rectangle 39"/>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73" name="Rectangle 40"/>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74" name="Rectangle 41"/>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75" name="Rectangle 42"/>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76" name="Rectangle 43"/>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77" name="Rectangle 44"/>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78" name="Rectangle 45"/>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79" name="Rectangle 46"/>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80" name="Rectangle 47"/>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81" name="Rectangle 48"/>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82" name="Rectangle 49"/>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83" name="Rectangle 50"/>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84" name="Rectangle 51"/>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85" name="Rectangle 52"/>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086" name="Rectangle 53"/>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87" name="Rectangle 54"/>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88" name="Rectangle 55"/>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89" name="Rectangle 56"/>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0" name="Rectangle 57"/>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1" name="Rectangle 58"/>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2" name="Rectangle 59"/>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3" name="Rectangle 60"/>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4" name="Rectangle 61"/>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5" name="Rectangle 62"/>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6" name="Rectangle 63"/>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7" name="Rectangle 64"/>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8" name="Rectangle 65"/>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099" name="Rectangle 66"/>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00" name="Rectangle 67"/>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01" name="Rectangle 68"/>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02" name="Rectangle 69"/>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03" name="Rectangle 70"/>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04" name="Rectangle 71"/>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05" name="Rectangle 72"/>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06" name="Rectangle 73"/>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07" name="Rectangle 74"/>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08" name="Rectangle 75"/>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09" name="Rectangle 76"/>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10" name="Rectangle 77"/>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11" name="Rectangle 78"/>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12" name="Rectangle 79"/>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13" name="Rectangle 80"/>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14" name="Rectangle 81"/>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15" name="Rectangle 82"/>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16" name="Rectangle 83"/>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17" name="Rectangle 84"/>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18" name="Rectangle 85"/>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19" name="Rectangle 86"/>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20" name="Rectangle 87"/>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21" name="Rectangle 88"/>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22" name="Rectangle 89"/>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23" name="Rectangle 90"/>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24" name="Rectangle 91"/>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25" name="Rectangle 92"/>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26" name="Rectangle 93"/>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27" name="Rectangle 94"/>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28" name="Rectangle 95"/>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29" name="Rectangle 96"/>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30" name="Rectangle 97"/>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31" name="Rectangle 98"/>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32" name="Rectangle 99"/>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33" name="Rectangle 100"/>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34" name="Rectangle 101"/>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35" name="Rectangle 102"/>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36" name="Rectangle 103"/>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37" name="Rectangle 104"/>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38" name="Rectangle 105"/>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39" name="Rectangle 106"/>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40" name="Rectangle 107"/>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41" name="Rectangle 108"/>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42" name="Rectangle 109"/>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43" name="Rectangle 110"/>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44" name="Rectangle 111"/>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45" name="Rectangle 112"/>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46" name="Rectangle 113"/>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47" name="Rectangle 114"/>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48" name="Rectangle 115"/>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49" name="Rectangle 116"/>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50" name="Rectangle 117"/>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51" name="Rectangle 118"/>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52" name="Rectangle 119"/>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53" name="Rectangle 120"/>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54" name="Rectangle 121"/>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55" name="Rectangle 122"/>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56" name="Rectangle 123"/>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57" name="Rectangle 124"/>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58" name="Rectangle 125"/>
          <p:cNvSpPr>
            <a:spLocks noChangeArrowheads="1"/>
          </p:cNvSpPr>
          <p:nvPr/>
        </p:nvSpPr>
        <p:spPr bwMode="auto">
          <a:xfrm>
            <a:off x="2597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59" name="Rectangle 126"/>
          <p:cNvSpPr>
            <a:spLocks noChangeArrowheads="1"/>
          </p:cNvSpPr>
          <p:nvPr/>
        </p:nvSpPr>
        <p:spPr bwMode="auto">
          <a:xfrm>
            <a:off x="2901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60" name="Rectangle 127"/>
          <p:cNvSpPr>
            <a:spLocks noChangeArrowheads="1"/>
          </p:cNvSpPr>
          <p:nvPr/>
        </p:nvSpPr>
        <p:spPr bwMode="auto">
          <a:xfrm>
            <a:off x="3206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61" name="Rectangle 128"/>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62" name="Rectangle 129"/>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63" name="Rectangle 130"/>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64" name="Rectangle 131"/>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65" name="Rectangle 132"/>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66" name="Rectangle 133"/>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67" name="Rectangle 134"/>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68" name="Rectangle 135"/>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69" name="Rectangle 136"/>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70" name="Rectangle 137"/>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71" name="Rectangle 138"/>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72" name="Rectangle 139"/>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73" name="Rectangle 140"/>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74" name="Rectangle 141"/>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75" name="Rectangle 142"/>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76" name="Rectangle 143"/>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77" name="Rectangle 144"/>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78" name="Rectangle 145"/>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79" name="Rectangle 146"/>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80" name="Rectangle 147"/>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81" name="Rectangle 148"/>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82" name="Rectangle 149"/>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83" name="Rectangle 150"/>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84" name="Rectangle 151"/>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85" name="Rectangle 152"/>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86" name="Rectangle 153"/>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87" name="Rectangle 154"/>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88" name="Rectangle 155"/>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89" name="Rectangle 156"/>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90" name="Rectangle 157"/>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91" name="Rectangle 158"/>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92" name="Rectangle 159"/>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93" name="Rectangle 160"/>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94" name="Rectangle 161"/>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95" name="Rectangle 162"/>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96" name="Rectangle 163"/>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97" name="Rectangle 164"/>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198" name="Rectangle 165"/>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199" name="Rectangle 166"/>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00" name="Rectangle 167"/>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01" name="Rectangle 168"/>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02" name="Rectangle 169"/>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03" name="Rectangle 170"/>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04" name="Rectangle 171"/>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05" name="Rectangle 172"/>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06" name="Rectangle 173"/>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07" name="Rectangle 174"/>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08" name="Rectangle 175"/>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09" name="Rectangle 176"/>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10" name="Rectangle 177"/>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11" name="Rectangle 178"/>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12" name="Rectangle 179"/>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13" name="Rectangle 180"/>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14" name="Rectangle 181"/>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15" name="Rectangle 182"/>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16" name="Rectangle 183"/>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17" name="Rectangle 184"/>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18" name="Rectangle 185"/>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19" name="Rectangle 186"/>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20" name="Rectangle 187"/>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21" name="Rectangle 188"/>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22" name="Rectangle 189"/>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23" name="Rectangle 190"/>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24" name="Rectangle 191"/>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25" name="Rectangle 192"/>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26" name="Rectangle 193"/>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27" name="Rectangle 194"/>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28" name="Rectangle 195"/>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29" name="Rectangle 196"/>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30" name="Rectangle 197"/>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31" name="Rectangle 198"/>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32" name="Rectangle 199"/>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33"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34"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35"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36"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37"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38"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39"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40"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41"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42"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43"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44"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4245"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4246"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4247"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44248" name="Picture 2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066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24</a:t>
            </a:fld>
            <a:endParaRPr lang="en-US" altLang="ko-KR" dirty="0"/>
          </a:p>
        </p:txBody>
      </p:sp>
    </p:spTree>
    <p:extLst>
      <p:ext uri="{BB962C8B-B14F-4D97-AF65-F5344CB8AC3E}">
        <p14:creationId xmlns:p14="http://schemas.microsoft.com/office/powerpoint/2010/main" val="2656843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5060" name="Rectangle 3"/>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48836" name="Rectangle 4"/>
          <p:cNvSpPr>
            <a:spLocks noGrp="1" noChangeArrowheads="1"/>
          </p:cNvSpPr>
          <p:nvPr>
            <p:ph type="body" idx="1"/>
          </p:nvPr>
        </p:nvSpPr>
        <p:spPr>
          <a:xfrm>
            <a:off x="539750" y="5373688"/>
            <a:ext cx="8167688" cy="685800"/>
          </a:xfrm>
          <a:noFill/>
        </p:spPr>
        <p:txBody>
          <a:bodyPr lIns="92075" tIns="46038" rIns="92075" bIns="46038"/>
          <a:lstStyle/>
          <a:p>
            <a:pPr eaLnBrk="1" hangingPunct="1"/>
            <a:r>
              <a:rPr lang="en-US" altLang="ko-KR" smtClean="0"/>
              <a:t>Move left.</a:t>
            </a:r>
          </a:p>
        </p:txBody>
      </p:sp>
      <p:sp>
        <p:nvSpPr>
          <p:cNvPr id="45062" name="Rectangle 5"/>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5063" name="Rectangle 6"/>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5064" name="Rectangle 7"/>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5065" name="Rectangle 8"/>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5066" name="Rectangle 9"/>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5067" name="Rectangle 10"/>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5068" name="Rectangle 11"/>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5069" name="Rectangle 12"/>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5070" name="Rectangle 13"/>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5071" name="Rectangle 14"/>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72" name="Rectangle 15"/>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73" name="Rectangle 16"/>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74" name="Rectangle 17"/>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75" name="Rectangle 18"/>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76" name="Rectangle 19"/>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77" name="Rectangle 20"/>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78" name="Rectangle 21"/>
          <p:cNvSpPr>
            <a:spLocks noChangeArrowheads="1"/>
          </p:cNvSpPr>
          <p:nvPr/>
        </p:nvSpPr>
        <p:spPr bwMode="auto">
          <a:xfrm>
            <a:off x="2901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79" name="Rectangle 22"/>
          <p:cNvSpPr>
            <a:spLocks noChangeArrowheads="1"/>
          </p:cNvSpPr>
          <p:nvPr/>
        </p:nvSpPr>
        <p:spPr bwMode="auto">
          <a:xfrm>
            <a:off x="32067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5080" name="Rectangle 23"/>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81" name="Rectangle 24"/>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82" name="Rectangle 25"/>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83" name="Rectangle 26"/>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84" name="Rectangle 27"/>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85" name="Rectangle 28"/>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86" name="Rectangle 29"/>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87" name="Rectangle 30"/>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88" name="Rectangle 31"/>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89" name="Rectangle 32"/>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90" name="Rectangle 33"/>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91" name="Rectangle 34"/>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92" name="Rectangle 35"/>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93" name="Rectangle 36"/>
          <p:cNvSpPr>
            <a:spLocks noChangeArrowheads="1"/>
          </p:cNvSpPr>
          <p:nvPr/>
        </p:nvSpPr>
        <p:spPr bwMode="auto">
          <a:xfrm>
            <a:off x="2901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94" name="Rectangle 37"/>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95" name="Rectangle 38"/>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096" name="Rectangle 39"/>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97" name="Rectangle 40"/>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98" name="Rectangle 41"/>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099" name="Rectangle 42"/>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00" name="Rectangle 43"/>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01" name="Rectangle 44"/>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02" name="Rectangle 45"/>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03" name="Rectangle 46"/>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04" name="Rectangle 47"/>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05" name="Rectangle 48"/>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06" name="Rectangle 49"/>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07" name="Rectangle 50"/>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08" name="Rectangle 51"/>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09" name="Rectangle 52"/>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10" name="Rectangle 53"/>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11" name="Rectangle 54"/>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12" name="Rectangle 55"/>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13" name="Rectangle 56"/>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14" name="Rectangle 57"/>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15" name="Rectangle 58"/>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16" name="Rectangle 59"/>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17" name="Rectangle 60"/>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18" name="Rectangle 61"/>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19" name="Rectangle 62"/>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20" name="Rectangle 63"/>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21" name="Rectangle 64"/>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22" name="Rectangle 65"/>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23" name="Rectangle 66"/>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24" name="Rectangle 67"/>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25" name="Rectangle 68"/>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26" name="Rectangle 69"/>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27" name="Rectangle 70"/>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28" name="Rectangle 71"/>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29" name="Rectangle 72"/>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30" name="Rectangle 73"/>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31" name="Rectangle 74"/>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32" name="Rectangle 75"/>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33" name="Rectangle 76"/>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34" name="Rectangle 77"/>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35" name="Rectangle 78"/>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36" name="Rectangle 79"/>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37" name="Rectangle 80"/>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38" name="Rectangle 81"/>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39" name="Rectangle 82"/>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40" name="Rectangle 83"/>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41" name="Rectangle 84"/>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42" name="Rectangle 85"/>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43" name="Rectangle 86"/>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44" name="Rectangle 87"/>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45" name="Rectangle 88"/>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46" name="Rectangle 89"/>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47" name="Rectangle 90"/>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48" name="Rectangle 91"/>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49" name="Rectangle 92"/>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50" name="Rectangle 93"/>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51" name="Rectangle 94"/>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52" name="Rectangle 95"/>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53" name="Rectangle 96"/>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54" name="Rectangle 97"/>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55" name="Rectangle 98"/>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56" name="Rectangle 99"/>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57" name="Rectangle 100"/>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58" name="Rectangle 101"/>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59" name="Rectangle 102"/>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60" name="Rectangle 103"/>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61" name="Rectangle 104"/>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62" name="Rectangle 105"/>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63" name="Rectangle 106"/>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64" name="Rectangle 107"/>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65" name="Rectangle 108"/>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66" name="Rectangle 109"/>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67" name="Rectangle 110"/>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68" name="Rectangle 111"/>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69" name="Rectangle 112"/>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70" name="Rectangle 113"/>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71" name="Rectangle 114"/>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72" name="Rectangle 115"/>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73" name="Rectangle 116"/>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74" name="Rectangle 117"/>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75" name="Rectangle 118"/>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76" name="Rectangle 119"/>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77" name="Rectangle 120"/>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78" name="Rectangle 121"/>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79" name="Rectangle 122"/>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80" name="Rectangle 123"/>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81" name="Rectangle 124"/>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82" name="Rectangle 125"/>
          <p:cNvSpPr>
            <a:spLocks noChangeArrowheads="1"/>
          </p:cNvSpPr>
          <p:nvPr/>
        </p:nvSpPr>
        <p:spPr bwMode="auto">
          <a:xfrm>
            <a:off x="2597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83" name="Rectangle 126"/>
          <p:cNvSpPr>
            <a:spLocks noChangeArrowheads="1"/>
          </p:cNvSpPr>
          <p:nvPr/>
        </p:nvSpPr>
        <p:spPr bwMode="auto">
          <a:xfrm>
            <a:off x="2901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84" name="Rectangle 127"/>
          <p:cNvSpPr>
            <a:spLocks noChangeArrowheads="1"/>
          </p:cNvSpPr>
          <p:nvPr/>
        </p:nvSpPr>
        <p:spPr bwMode="auto">
          <a:xfrm>
            <a:off x="3206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85" name="Rectangle 128"/>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86" name="Rectangle 129"/>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87" name="Rectangle 130"/>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88" name="Rectangle 131"/>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89" name="Rectangle 132"/>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90" name="Rectangle 133"/>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91" name="Rectangle 134"/>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92" name="Rectangle 135"/>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93" name="Rectangle 136"/>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94" name="Rectangle 137"/>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95" name="Rectangle 138"/>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96" name="Rectangle 139"/>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197" name="Rectangle 140"/>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98" name="Rectangle 141"/>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199" name="Rectangle 142"/>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00" name="Rectangle 143"/>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01" name="Rectangle 144"/>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02" name="Rectangle 145"/>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03" name="Rectangle 146"/>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04" name="Rectangle 147"/>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05" name="Rectangle 148"/>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06" name="Rectangle 149"/>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07" name="Rectangle 150"/>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08" name="Rectangle 151"/>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09" name="Rectangle 152"/>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10" name="Rectangle 153"/>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11" name="Rectangle 154"/>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12" name="Rectangle 155"/>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13" name="Rectangle 156"/>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14" name="Rectangle 157"/>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15" name="Rectangle 158"/>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16" name="Rectangle 159"/>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17" name="Rectangle 160"/>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18" name="Rectangle 161"/>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19" name="Rectangle 162"/>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20" name="Rectangle 163"/>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21" name="Rectangle 164"/>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22" name="Rectangle 165"/>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23" name="Rectangle 166"/>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24" name="Rectangle 167"/>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25" name="Rectangle 168"/>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26" name="Rectangle 169"/>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27" name="Rectangle 170"/>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28" name="Rectangle 171"/>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29" name="Rectangle 172"/>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30" name="Rectangle 173"/>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31" name="Rectangle 174"/>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32" name="Rectangle 175"/>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33" name="Rectangle 176"/>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34" name="Rectangle 177"/>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35" name="Rectangle 178"/>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36" name="Rectangle 179"/>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37" name="Rectangle 180"/>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38" name="Rectangle 181"/>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39" name="Rectangle 182"/>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40" name="Rectangle 183"/>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41" name="Rectangle 184"/>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42" name="Rectangle 185"/>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43" name="Rectangle 186"/>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44" name="Rectangle 187"/>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45" name="Rectangle 188"/>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46" name="Rectangle 189"/>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47" name="Rectangle 190"/>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48" name="Rectangle 191"/>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49" name="Rectangle 192"/>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50" name="Rectangle 193"/>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51" name="Rectangle 194"/>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52" name="Rectangle 195"/>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53" name="Rectangle 196"/>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54" name="Rectangle 197"/>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55" name="Rectangle 198"/>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56" name="Rectangle 199"/>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57"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58"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59"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60"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61"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62"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63"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64"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65"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66"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67"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68"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5269"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5270"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5271"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45272" name="Picture 2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371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25</a:t>
            </a:fld>
            <a:endParaRPr lang="en-US" altLang="ko-KR" dirty="0"/>
          </a:p>
        </p:txBody>
      </p:sp>
    </p:spTree>
    <p:extLst>
      <p:ext uri="{BB962C8B-B14F-4D97-AF65-F5344CB8AC3E}">
        <p14:creationId xmlns:p14="http://schemas.microsoft.com/office/powerpoint/2010/main" val="1057153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6084" name="Rectangle 3"/>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49860" name="Rectangle 4"/>
          <p:cNvSpPr>
            <a:spLocks noGrp="1" noChangeArrowheads="1"/>
          </p:cNvSpPr>
          <p:nvPr>
            <p:ph type="body" idx="1"/>
          </p:nvPr>
        </p:nvSpPr>
        <p:spPr>
          <a:xfrm>
            <a:off x="611188" y="5373688"/>
            <a:ext cx="8383587" cy="685800"/>
          </a:xfrm>
          <a:noFill/>
        </p:spPr>
        <p:txBody>
          <a:bodyPr lIns="92075" tIns="46038" rIns="92075" bIns="46038"/>
          <a:lstStyle/>
          <a:p>
            <a:pPr eaLnBrk="1" hangingPunct="1"/>
            <a:r>
              <a:rPr lang="en-US" altLang="ko-KR" smtClean="0"/>
              <a:t>Move down.</a:t>
            </a:r>
          </a:p>
        </p:txBody>
      </p:sp>
      <p:sp>
        <p:nvSpPr>
          <p:cNvPr id="46086" name="Rectangle 5"/>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6087" name="Rectangle 6"/>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6088" name="Rectangle 7"/>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6089" name="Rectangle 8"/>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6090" name="Rectangle 9"/>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6091" name="Rectangle 10"/>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6092" name="Rectangle 11"/>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6093" name="Rectangle 12"/>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6094" name="Rectangle 13"/>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6095" name="Rectangle 14"/>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096" name="Rectangle 15"/>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097" name="Rectangle 16"/>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098" name="Rectangle 17"/>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099" name="Rectangle 18"/>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00" name="Rectangle 19"/>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01" name="Rectangle 20"/>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02" name="Rectangle 21"/>
          <p:cNvSpPr>
            <a:spLocks noChangeArrowheads="1"/>
          </p:cNvSpPr>
          <p:nvPr/>
        </p:nvSpPr>
        <p:spPr bwMode="auto">
          <a:xfrm>
            <a:off x="29019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6103" name="Rectangle 22"/>
          <p:cNvSpPr>
            <a:spLocks noChangeArrowheads="1"/>
          </p:cNvSpPr>
          <p:nvPr/>
        </p:nvSpPr>
        <p:spPr bwMode="auto">
          <a:xfrm>
            <a:off x="32067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6104" name="Rectangle 23"/>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05" name="Rectangle 24"/>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06" name="Rectangle 25"/>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07" name="Rectangle 26"/>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08" name="Rectangle 27"/>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09" name="Rectangle 28"/>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10" name="Rectangle 29"/>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11" name="Rectangle 30"/>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12" name="Rectangle 31"/>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13" name="Rectangle 32"/>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14" name="Rectangle 33"/>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15" name="Rectangle 34"/>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16" name="Rectangle 35"/>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17" name="Rectangle 36"/>
          <p:cNvSpPr>
            <a:spLocks noChangeArrowheads="1"/>
          </p:cNvSpPr>
          <p:nvPr/>
        </p:nvSpPr>
        <p:spPr bwMode="auto">
          <a:xfrm>
            <a:off x="2901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18" name="Rectangle 37"/>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19" name="Rectangle 38"/>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20" name="Rectangle 39"/>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21" name="Rectangle 40"/>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22" name="Rectangle 41"/>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23" name="Rectangle 42"/>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24" name="Rectangle 43"/>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25" name="Rectangle 44"/>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26" name="Rectangle 45"/>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27" name="Rectangle 46"/>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28" name="Rectangle 47"/>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29" name="Rectangle 48"/>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30" name="Rectangle 49"/>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31" name="Rectangle 50"/>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32" name="Rectangle 51"/>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33" name="Rectangle 52"/>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34" name="Rectangle 53"/>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35" name="Rectangle 54"/>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36" name="Rectangle 55"/>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37" name="Rectangle 56"/>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38" name="Rectangle 57"/>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39" name="Rectangle 58"/>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0" name="Rectangle 59"/>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1" name="Rectangle 60"/>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2" name="Rectangle 61"/>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3" name="Rectangle 62"/>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4" name="Rectangle 63"/>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5" name="Rectangle 64"/>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6" name="Rectangle 65"/>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7" name="Rectangle 66"/>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8" name="Rectangle 67"/>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49" name="Rectangle 68"/>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50" name="Rectangle 69"/>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51" name="Rectangle 70"/>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52" name="Rectangle 71"/>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53" name="Rectangle 72"/>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54" name="Rectangle 73"/>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55" name="Rectangle 74"/>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56" name="Rectangle 75"/>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57" name="Rectangle 76"/>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58" name="Rectangle 77"/>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59" name="Rectangle 78"/>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60" name="Rectangle 79"/>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61" name="Rectangle 80"/>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62" name="Rectangle 81"/>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63" name="Rectangle 82"/>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64" name="Rectangle 83"/>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65" name="Rectangle 84"/>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66" name="Rectangle 85"/>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67" name="Rectangle 86"/>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68" name="Rectangle 87"/>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69" name="Rectangle 88"/>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70" name="Rectangle 89"/>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71" name="Rectangle 90"/>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72" name="Rectangle 91"/>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73" name="Rectangle 92"/>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74" name="Rectangle 93"/>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75" name="Rectangle 94"/>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76" name="Rectangle 95"/>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77" name="Rectangle 96"/>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78" name="Rectangle 97"/>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79" name="Rectangle 98"/>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0" name="Rectangle 99"/>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1" name="Rectangle 100"/>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2" name="Rectangle 101"/>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3" name="Rectangle 102"/>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4" name="Rectangle 103"/>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5" name="Rectangle 104"/>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6" name="Rectangle 105"/>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7" name="Rectangle 106"/>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8" name="Rectangle 107"/>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89" name="Rectangle 108"/>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90" name="Rectangle 109"/>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91" name="Rectangle 110"/>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92" name="Rectangle 111"/>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93" name="Rectangle 112"/>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94" name="Rectangle 113"/>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95" name="Rectangle 114"/>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96" name="Rectangle 115"/>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97" name="Rectangle 116"/>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198" name="Rectangle 117"/>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199" name="Rectangle 118"/>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00" name="Rectangle 119"/>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01" name="Rectangle 120"/>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02" name="Rectangle 121"/>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03" name="Rectangle 122"/>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04" name="Rectangle 123"/>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05" name="Rectangle 124"/>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06" name="Rectangle 125"/>
          <p:cNvSpPr>
            <a:spLocks noChangeArrowheads="1"/>
          </p:cNvSpPr>
          <p:nvPr/>
        </p:nvSpPr>
        <p:spPr bwMode="auto">
          <a:xfrm>
            <a:off x="2597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07" name="Rectangle 126"/>
          <p:cNvSpPr>
            <a:spLocks noChangeArrowheads="1"/>
          </p:cNvSpPr>
          <p:nvPr/>
        </p:nvSpPr>
        <p:spPr bwMode="auto">
          <a:xfrm>
            <a:off x="2901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08" name="Rectangle 127"/>
          <p:cNvSpPr>
            <a:spLocks noChangeArrowheads="1"/>
          </p:cNvSpPr>
          <p:nvPr/>
        </p:nvSpPr>
        <p:spPr bwMode="auto">
          <a:xfrm>
            <a:off x="3206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09" name="Rectangle 128"/>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10" name="Rectangle 129"/>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11" name="Rectangle 130"/>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12" name="Rectangle 131"/>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13" name="Rectangle 132"/>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14" name="Rectangle 133"/>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15" name="Rectangle 134"/>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16" name="Rectangle 135"/>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17" name="Rectangle 136"/>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18" name="Rectangle 137"/>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19" name="Rectangle 138"/>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20" name="Rectangle 139"/>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21" name="Rectangle 140"/>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22" name="Rectangle 141"/>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23" name="Rectangle 142"/>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24" name="Rectangle 143"/>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25" name="Rectangle 144"/>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26" name="Rectangle 145"/>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27" name="Rectangle 146"/>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28" name="Rectangle 147"/>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29" name="Rectangle 148"/>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30" name="Rectangle 149"/>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31" name="Rectangle 150"/>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32" name="Rectangle 151"/>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33" name="Rectangle 152"/>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34" name="Rectangle 153"/>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35" name="Rectangle 154"/>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36" name="Rectangle 155"/>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37" name="Rectangle 156"/>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38" name="Rectangle 157"/>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39" name="Rectangle 158"/>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40" name="Rectangle 159"/>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41" name="Rectangle 160"/>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42" name="Rectangle 161"/>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43" name="Rectangle 162"/>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44" name="Rectangle 163"/>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45" name="Rectangle 164"/>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46" name="Rectangle 165"/>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47" name="Rectangle 166"/>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48" name="Rectangle 167"/>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49" name="Rectangle 168"/>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50" name="Rectangle 169"/>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51" name="Rectangle 170"/>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52" name="Rectangle 171"/>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53" name="Rectangle 172"/>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54" name="Rectangle 173"/>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55" name="Rectangle 174"/>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56" name="Rectangle 175"/>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57" name="Rectangle 176"/>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58" name="Rectangle 177"/>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59" name="Rectangle 178"/>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60" name="Rectangle 179"/>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61" name="Rectangle 180"/>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62" name="Rectangle 181"/>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63" name="Rectangle 182"/>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64" name="Rectangle 183"/>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65" name="Rectangle 184"/>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66" name="Rectangle 185"/>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67" name="Rectangle 186"/>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68" name="Rectangle 187"/>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69" name="Rectangle 188"/>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70" name="Rectangle 189"/>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71" name="Rectangle 190"/>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72" name="Rectangle 191"/>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73" name="Rectangle 192"/>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74" name="Rectangle 193"/>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75" name="Rectangle 194"/>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76" name="Rectangle 195"/>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77" name="Rectangle 196"/>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78" name="Rectangle 197"/>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79" name="Rectangle 198"/>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80" name="Rectangle 199"/>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81"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82"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83"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84"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85"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86"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87"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88"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89"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90"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91"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92"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6293"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6294"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6295"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46296" name="Picture 2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26</a:t>
            </a:fld>
            <a:endParaRPr lang="en-US" altLang="ko-KR" dirty="0"/>
          </a:p>
        </p:txBody>
      </p:sp>
    </p:spTree>
    <p:extLst>
      <p:ext uri="{BB962C8B-B14F-4D97-AF65-F5344CB8AC3E}">
        <p14:creationId xmlns:p14="http://schemas.microsoft.com/office/powerpoint/2010/main" val="1387882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7108" name="Rectangle 3"/>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50884" name="Rectangle 4"/>
          <p:cNvSpPr>
            <a:spLocks noGrp="1" noChangeArrowheads="1"/>
          </p:cNvSpPr>
          <p:nvPr>
            <p:ph type="body" idx="1"/>
          </p:nvPr>
        </p:nvSpPr>
        <p:spPr>
          <a:xfrm>
            <a:off x="684213" y="5373688"/>
            <a:ext cx="8312150" cy="685800"/>
          </a:xfrm>
          <a:noFill/>
        </p:spPr>
        <p:txBody>
          <a:bodyPr lIns="92075" tIns="46038" rIns="92075" bIns="46038"/>
          <a:lstStyle/>
          <a:p>
            <a:pPr eaLnBrk="1" hangingPunct="1">
              <a:lnSpc>
                <a:spcPct val="90000"/>
              </a:lnSpc>
            </a:pPr>
            <a:r>
              <a:rPr lang="en-US" altLang="ko-KR" sz="2100" smtClean="0"/>
              <a:t>Move backward until we reach a square from which a forward move is possible.</a:t>
            </a:r>
          </a:p>
        </p:txBody>
      </p:sp>
      <p:sp>
        <p:nvSpPr>
          <p:cNvPr id="47110" name="Rectangle 5"/>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7111" name="Rectangle 6"/>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7112" name="Rectangle 7"/>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7113" name="Rectangle 8"/>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7114" name="Rectangle 9"/>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7115" name="Rectangle 10"/>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7116" name="Rectangle 11"/>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7117" name="Rectangle 12"/>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7118" name="Rectangle 13"/>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7119" name="Rectangle 14"/>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20" name="Rectangle 15"/>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21" name="Rectangle 16"/>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22" name="Rectangle 17"/>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23" name="Rectangle 18"/>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24" name="Rectangle 19"/>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25" name="Rectangle 20"/>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26" name="Rectangle 21"/>
          <p:cNvSpPr>
            <a:spLocks noChangeArrowheads="1"/>
          </p:cNvSpPr>
          <p:nvPr/>
        </p:nvSpPr>
        <p:spPr bwMode="auto">
          <a:xfrm>
            <a:off x="29019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7127" name="Rectangle 22"/>
          <p:cNvSpPr>
            <a:spLocks noChangeArrowheads="1"/>
          </p:cNvSpPr>
          <p:nvPr/>
        </p:nvSpPr>
        <p:spPr bwMode="auto">
          <a:xfrm>
            <a:off x="32067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7128" name="Rectangle 23"/>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29" name="Rectangle 24"/>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30" name="Rectangle 25"/>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31" name="Rectangle 26"/>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32" name="Rectangle 27"/>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33" name="Rectangle 28"/>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34" name="Rectangle 29"/>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35" name="Rectangle 30"/>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36" name="Rectangle 31"/>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37" name="Rectangle 32"/>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38" name="Rectangle 33"/>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39" name="Rectangle 34"/>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40" name="Rectangle 35"/>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41" name="Rectangle 36"/>
          <p:cNvSpPr>
            <a:spLocks noChangeArrowheads="1"/>
          </p:cNvSpPr>
          <p:nvPr/>
        </p:nvSpPr>
        <p:spPr bwMode="auto">
          <a:xfrm>
            <a:off x="2901950" y="1606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7142" name="Rectangle 37"/>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43" name="Rectangle 38"/>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44" name="Rectangle 39"/>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45" name="Rectangle 40"/>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46" name="Rectangle 41"/>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47" name="Rectangle 42"/>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48" name="Rectangle 43"/>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49" name="Rectangle 44"/>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50" name="Rectangle 45"/>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51" name="Rectangle 46"/>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52" name="Rectangle 47"/>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53" name="Rectangle 48"/>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54" name="Rectangle 49"/>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55" name="Rectangle 50"/>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56" name="Rectangle 51"/>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57" name="Rectangle 52"/>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58" name="Rectangle 53"/>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59" name="Rectangle 54"/>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0" name="Rectangle 55"/>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1" name="Rectangle 56"/>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2" name="Rectangle 57"/>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3" name="Rectangle 58"/>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4" name="Rectangle 59"/>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5" name="Rectangle 60"/>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6" name="Rectangle 61"/>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7" name="Rectangle 62"/>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8" name="Rectangle 63"/>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69" name="Rectangle 64"/>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70" name="Rectangle 65"/>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71" name="Rectangle 66"/>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72" name="Rectangle 67"/>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73" name="Rectangle 68"/>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74" name="Rectangle 69"/>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75" name="Rectangle 70"/>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76" name="Rectangle 71"/>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77" name="Rectangle 72"/>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78" name="Rectangle 73"/>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79" name="Rectangle 74"/>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80" name="Rectangle 75"/>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81" name="Rectangle 76"/>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82" name="Rectangle 77"/>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83" name="Rectangle 78"/>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84" name="Rectangle 79"/>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85" name="Rectangle 80"/>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86" name="Rectangle 81"/>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87" name="Rectangle 82"/>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88" name="Rectangle 83"/>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89" name="Rectangle 84"/>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90" name="Rectangle 85"/>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91" name="Rectangle 86"/>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92" name="Rectangle 87"/>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93" name="Rectangle 88"/>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94" name="Rectangle 89"/>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95" name="Rectangle 90"/>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96" name="Rectangle 91"/>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197" name="Rectangle 92"/>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98" name="Rectangle 93"/>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199" name="Rectangle 94"/>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00" name="Rectangle 95"/>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01" name="Rectangle 96"/>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02" name="Rectangle 97"/>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03" name="Rectangle 98"/>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04" name="Rectangle 99"/>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05" name="Rectangle 100"/>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06" name="Rectangle 101"/>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07" name="Rectangle 102"/>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08" name="Rectangle 103"/>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09" name="Rectangle 104"/>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10" name="Rectangle 105"/>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11" name="Rectangle 106"/>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12" name="Rectangle 107"/>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13" name="Rectangle 108"/>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14" name="Rectangle 109"/>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15" name="Rectangle 110"/>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16" name="Rectangle 111"/>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17" name="Rectangle 112"/>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18" name="Rectangle 113"/>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19" name="Rectangle 114"/>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20" name="Rectangle 115"/>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21" name="Rectangle 116"/>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22" name="Rectangle 117"/>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23" name="Rectangle 118"/>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24" name="Rectangle 119"/>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25" name="Rectangle 120"/>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26" name="Rectangle 121"/>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27" name="Rectangle 122"/>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28" name="Rectangle 123"/>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29" name="Rectangle 124"/>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30" name="Rectangle 125"/>
          <p:cNvSpPr>
            <a:spLocks noChangeArrowheads="1"/>
          </p:cNvSpPr>
          <p:nvPr/>
        </p:nvSpPr>
        <p:spPr bwMode="auto">
          <a:xfrm>
            <a:off x="2597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31" name="Rectangle 126"/>
          <p:cNvSpPr>
            <a:spLocks noChangeArrowheads="1"/>
          </p:cNvSpPr>
          <p:nvPr/>
        </p:nvSpPr>
        <p:spPr bwMode="auto">
          <a:xfrm>
            <a:off x="2901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32" name="Rectangle 127"/>
          <p:cNvSpPr>
            <a:spLocks noChangeArrowheads="1"/>
          </p:cNvSpPr>
          <p:nvPr/>
        </p:nvSpPr>
        <p:spPr bwMode="auto">
          <a:xfrm>
            <a:off x="3206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33" name="Rectangle 128"/>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34" name="Rectangle 129"/>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35" name="Rectangle 130"/>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36" name="Rectangle 131"/>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37" name="Rectangle 132"/>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38" name="Rectangle 133"/>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39" name="Rectangle 134"/>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40" name="Rectangle 135"/>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41" name="Rectangle 136"/>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42" name="Rectangle 137"/>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43" name="Rectangle 138"/>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44" name="Rectangle 139"/>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45" name="Rectangle 140"/>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46" name="Rectangle 141"/>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47" name="Rectangle 142"/>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48" name="Rectangle 143"/>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49" name="Rectangle 144"/>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50" name="Rectangle 145"/>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51" name="Rectangle 146"/>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52" name="Rectangle 147"/>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53" name="Rectangle 148"/>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54" name="Rectangle 149"/>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55" name="Rectangle 150"/>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56" name="Rectangle 151"/>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57" name="Rectangle 152"/>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58" name="Rectangle 153"/>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59" name="Rectangle 154"/>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60" name="Rectangle 155"/>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61" name="Rectangle 156"/>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62" name="Rectangle 157"/>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63" name="Rectangle 158"/>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64" name="Rectangle 159"/>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65" name="Rectangle 160"/>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66" name="Rectangle 161"/>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67" name="Rectangle 162"/>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68" name="Rectangle 163"/>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69" name="Rectangle 164"/>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70" name="Rectangle 165"/>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71" name="Rectangle 166"/>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72" name="Rectangle 167"/>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73" name="Rectangle 168"/>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74" name="Rectangle 169"/>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75" name="Rectangle 170"/>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76" name="Rectangle 171"/>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77" name="Rectangle 172"/>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78" name="Rectangle 173"/>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79" name="Rectangle 174"/>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80" name="Rectangle 175"/>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81" name="Rectangle 176"/>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82" name="Rectangle 177"/>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83" name="Rectangle 178"/>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84" name="Rectangle 179"/>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85" name="Rectangle 180"/>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86" name="Rectangle 181"/>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87" name="Rectangle 182"/>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88" name="Rectangle 183"/>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89" name="Rectangle 184"/>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90" name="Rectangle 185"/>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91" name="Rectangle 186"/>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292" name="Rectangle 187"/>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93" name="Rectangle 188"/>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94" name="Rectangle 189"/>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95" name="Rectangle 190"/>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96" name="Rectangle 191"/>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97" name="Rectangle 192"/>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98" name="Rectangle 193"/>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299" name="Rectangle 194"/>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00" name="Rectangle 195"/>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301" name="Rectangle 196"/>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02" name="Rectangle 197"/>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03" name="Rectangle 198"/>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04" name="Rectangle 199"/>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05"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06"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307"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08"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09"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10"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11"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12"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13"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14"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15"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16"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7317"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7318"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7319"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47320" name="Picture 2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764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27</a:t>
            </a:fld>
            <a:endParaRPr lang="en-US" altLang="ko-KR" dirty="0"/>
          </a:p>
        </p:txBody>
      </p:sp>
    </p:spTree>
    <p:extLst>
      <p:ext uri="{BB962C8B-B14F-4D97-AF65-F5344CB8AC3E}">
        <p14:creationId xmlns:p14="http://schemas.microsoft.com/office/powerpoint/2010/main" val="2608122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8132" name="Rectangle 3"/>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48133" name="Rectangle 4"/>
          <p:cNvSpPr>
            <a:spLocks noGrp="1" noChangeArrowheads="1"/>
          </p:cNvSpPr>
          <p:nvPr>
            <p:ph type="body" idx="1"/>
          </p:nvPr>
        </p:nvSpPr>
        <p:spPr>
          <a:xfrm>
            <a:off x="827088" y="5229225"/>
            <a:ext cx="8172450" cy="914400"/>
          </a:xfrm>
          <a:noFill/>
        </p:spPr>
        <p:txBody>
          <a:bodyPr lIns="92075" tIns="46038" rIns="92075" bIns="46038"/>
          <a:lstStyle/>
          <a:p>
            <a:pPr eaLnBrk="1" hangingPunct="1">
              <a:lnSpc>
                <a:spcPct val="80000"/>
              </a:lnSpc>
            </a:pPr>
            <a:r>
              <a:rPr lang="en-US" altLang="ko-KR" sz="1900" smtClean="0"/>
              <a:t>Move backward until we reach a square from which a forward move is possible. </a:t>
            </a:r>
          </a:p>
          <a:p>
            <a:pPr eaLnBrk="1" hangingPunct="1">
              <a:lnSpc>
                <a:spcPct val="80000"/>
              </a:lnSpc>
            </a:pPr>
            <a:r>
              <a:rPr kumimoji="0" lang="en-US" altLang="ko-KR" sz="1900" smtClean="0"/>
              <a:t>Move downward</a:t>
            </a:r>
          </a:p>
        </p:txBody>
      </p:sp>
      <p:sp>
        <p:nvSpPr>
          <p:cNvPr id="48134" name="Rectangle 5"/>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8135" name="Rectangle 6"/>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8136" name="Rectangle 7"/>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8137" name="Rectangle 8"/>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138" name="Rectangle 9"/>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139" name="Rectangle 10"/>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140" name="Rectangle 11"/>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141" name="Rectangle 12"/>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142" name="Rectangle 13"/>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143" name="Rectangle 14"/>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44" name="Rectangle 15"/>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45" name="Rectangle 16"/>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46" name="Rectangle 17"/>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47" name="Rectangle 18"/>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48" name="Rectangle 19"/>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49" name="Rectangle 20"/>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50" name="Rectangle 21"/>
          <p:cNvSpPr>
            <a:spLocks noChangeArrowheads="1"/>
          </p:cNvSpPr>
          <p:nvPr/>
        </p:nvSpPr>
        <p:spPr bwMode="auto">
          <a:xfrm>
            <a:off x="29019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8151" name="Rectangle 22"/>
          <p:cNvSpPr>
            <a:spLocks noChangeArrowheads="1"/>
          </p:cNvSpPr>
          <p:nvPr/>
        </p:nvSpPr>
        <p:spPr bwMode="auto">
          <a:xfrm>
            <a:off x="32067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8152" name="Rectangle 23"/>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53" name="Rectangle 24"/>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54" name="Rectangle 25"/>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55" name="Rectangle 26"/>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56" name="Rectangle 27"/>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57" name="Rectangle 28"/>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58" name="Rectangle 29"/>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59" name="Rectangle 30"/>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60" name="Rectangle 31"/>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61" name="Rectangle 32"/>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62" name="Rectangle 33"/>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63" name="Rectangle 34"/>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64" name="Rectangle 35"/>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65" name="Rectangle 36"/>
          <p:cNvSpPr>
            <a:spLocks noChangeArrowheads="1"/>
          </p:cNvSpPr>
          <p:nvPr/>
        </p:nvSpPr>
        <p:spPr bwMode="auto">
          <a:xfrm>
            <a:off x="2901950" y="16065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166" name="Rectangle 37"/>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67" name="Rectangle 38"/>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68" name="Rectangle 39"/>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69" name="Rectangle 40"/>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0" name="Rectangle 41"/>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1" name="Rectangle 42"/>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2" name="Rectangle 43"/>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3" name="Rectangle 44"/>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4" name="Rectangle 45"/>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5" name="Rectangle 46"/>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6" name="Rectangle 47"/>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7" name="Rectangle 48"/>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8" name="Rectangle 49"/>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79" name="Rectangle 50"/>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80" name="Rectangle 51"/>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81" name="Rectangle 52"/>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82" name="Rectangle 53"/>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83" name="Rectangle 54"/>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84" name="Rectangle 55"/>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85" name="Rectangle 56"/>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86" name="Rectangle 57"/>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87" name="Rectangle 58"/>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88" name="Rectangle 59"/>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89" name="Rectangle 60"/>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90" name="Rectangle 61"/>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91" name="Rectangle 62"/>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92" name="Rectangle 63"/>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93" name="Rectangle 64"/>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94" name="Rectangle 65"/>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95" name="Rectangle 66"/>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96" name="Rectangle 67"/>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97" name="Rectangle 68"/>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198" name="Rectangle 69"/>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199" name="Rectangle 70"/>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00" name="Rectangle 71"/>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01" name="Rectangle 72"/>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02" name="Rectangle 73"/>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03" name="Rectangle 74"/>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04" name="Rectangle 75"/>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05" name="Rectangle 76"/>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06" name="Rectangle 77"/>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07" name="Rectangle 78"/>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08" name="Rectangle 79"/>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09" name="Rectangle 80"/>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10" name="Rectangle 81"/>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11" name="Rectangle 82"/>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12" name="Rectangle 83"/>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13" name="Rectangle 84"/>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14" name="Rectangle 85"/>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15" name="Rectangle 86"/>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16" name="Rectangle 87"/>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17" name="Rectangle 88"/>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18" name="Rectangle 89"/>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19" name="Rectangle 90"/>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20" name="Rectangle 91"/>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21" name="Rectangle 92"/>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22" name="Rectangle 93"/>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23" name="Rectangle 94"/>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24" name="Rectangle 95"/>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25" name="Rectangle 96"/>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26" name="Rectangle 97"/>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27" name="Rectangle 98"/>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28" name="Rectangle 99"/>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29" name="Rectangle 100"/>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0" name="Rectangle 101"/>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1" name="Rectangle 102"/>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2" name="Rectangle 103"/>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3" name="Rectangle 104"/>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4" name="Rectangle 105"/>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5" name="Rectangle 106"/>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6" name="Rectangle 107"/>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7" name="Rectangle 108"/>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8" name="Rectangle 109"/>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39" name="Rectangle 110"/>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40" name="Rectangle 111"/>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41" name="Rectangle 112"/>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42" name="Rectangle 113"/>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43" name="Rectangle 114"/>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44" name="Rectangle 115"/>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45" name="Rectangle 116"/>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46" name="Rectangle 117"/>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47" name="Rectangle 118"/>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48" name="Rectangle 119"/>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49" name="Rectangle 120"/>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50" name="Rectangle 121"/>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51" name="Rectangle 122"/>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52" name="Rectangle 123"/>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53" name="Rectangle 124"/>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54" name="Rectangle 125"/>
          <p:cNvSpPr>
            <a:spLocks noChangeArrowheads="1"/>
          </p:cNvSpPr>
          <p:nvPr/>
        </p:nvSpPr>
        <p:spPr bwMode="auto">
          <a:xfrm>
            <a:off x="2597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55" name="Rectangle 126"/>
          <p:cNvSpPr>
            <a:spLocks noChangeArrowheads="1"/>
          </p:cNvSpPr>
          <p:nvPr/>
        </p:nvSpPr>
        <p:spPr bwMode="auto">
          <a:xfrm>
            <a:off x="2901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56" name="Rectangle 127"/>
          <p:cNvSpPr>
            <a:spLocks noChangeArrowheads="1"/>
          </p:cNvSpPr>
          <p:nvPr/>
        </p:nvSpPr>
        <p:spPr bwMode="auto">
          <a:xfrm>
            <a:off x="3206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57" name="Rectangle 128"/>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58" name="Rectangle 129"/>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59" name="Rectangle 130"/>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0" name="Rectangle 131"/>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1" name="Rectangle 132"/>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2" name="Rectangle 133"/>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3" name="Rectangle 134"/>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4" name="Rectangle 135"/>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5" name="Rectangle 136"/>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6" name="Rectangle 137"/>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7" name="Rectangle 138"/>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8" name="Rectangle 139"/>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69" name="Rectangle 140"/>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70" name="Rectangle 141"/>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71" name="Rectangle 142"/>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72" name="Rectangle 143"/>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73" name="Rectangle 144"/>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74" name="Rectangle 145"/>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75" name="Rectangle 146"/>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76" name="Rectangle 147"/>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77" name="Rectangle 148"/>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78" name="Rectangle 149"/>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79" name="Rectangle 150"/>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80" name="Rectangle 151"/>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81" name="Rectangle 152"/>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82" name="Rectangle 153"/>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83" name="Rectangle 154"/>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84" name="Rectangle 155"/>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85" name="Rectangle 156"/>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86" name="Rectangle 157"/>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87" name="Rectangle 158"/>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88" name="Rectangle 159"/>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89" name="Rectangle 160"/>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90" name="Rectangle 161"/>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91" name="Rectangle 162"/>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92" name="Rectangle 163"/>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93" name="Rectangle 164"/>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94" name="Rectangle 165"/>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295" name="Rectangle 166"/>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96" name="Rectangle 167"/>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97" name="Rectangle 168"/>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98" name="Rectangle 169"/>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299" name="Rectangle 170"/>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00" name="Rectangle 171"/>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01" name="Rectangle 172"/>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02" name="Rectangle 173"/>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03" name="Rectangle 174"/>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04" name="Rectangle 175"/>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05" name="Rectangle 176"/>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06" name="Rectangle 177"/>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07" name="Rectangle 178"/>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08" name="Rectangle 179"/>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09" name="Rectangle 180"/>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10" name="Rectangle 181"/>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11" name="Rectangle 182"/>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12" name="Rectangle 183"/>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13" name="Rectangle 184"/>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14" name="Rectangle 185"/>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15" name="Rectangle 186"/>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16" name="Rectangle 187"/>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17" name="Rectangle 188"/>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18" name="Rectangle 189"/>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19" name="Rectangle 190"/>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20" name="Rectangle 191"/>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21" name="Rectangle 192"/>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22" name="Rectangle 193"/>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23" name="Rectangle 194"/>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24" name="Rectangle 195"/>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25" name="Rectangle 196"/>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26" name="Rectangle 197"/>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27" name="Rectangle 198"/>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28" name="Rectangle 199"/>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29"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30"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31"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32"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33"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34"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35"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36"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37"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38"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39"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40"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8341"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8342"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8343"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48344" name="Picture 2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16"/>
          <p:cNvGrpSpPr>
            <a:grpSpLocks/>
          </p:cNvGrpSpPr>
          <p:nvPr/>
        </p:nvGrpSpPr>
        <p:grpSpPr bwMode="auto">
          <a:xfrm>
            <a:off x="2901950" y="1301750"/>
            <a:ext cx="603250" cy="298450"/>
            <a:chOff x="1828" y="820"/>
            <a:chExt cx="380" cy="188"/>
          </a:xfrm>
        </p:grpSpPr>
        <p:sp>
          <p:nvSpPr>
            <p:cNvPr id="48362" name="Rectangle 217"/>
            <p:cNvSpPr>
              <a:spLocks noChangeArrowheads="1"/>
            </p:cNvSpPr>
            <p:nvPr/>
          </p:nvSpPr>
          <p:spPr bwMode="auto">
            <a:xfrm>
              <a:off x="1828"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363" name="Rectangle 218"/>
            <p:cNvSpPr>
              <a:spLocks noChangeArrowheads="1"/>
            </p:cNvSpPr>
            <p:nvPr/>
          </p:nvSpPr>
          <p:spPr bwMode="auto">
            <a:xfrm>
              <a:off x="2020"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8364" name="Picture 2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8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20"/>
          <p:cNvGrpSpPr>
            <a:grpSpLocks/>
          </p:cNvGrpSpPr>
          <p:nvPr/>
        </p:nvGrpSpPr>
        <p:grpSpPr bwMode="auto">
          <a:xfrm>
            <a:off x="3206750" y="996950"/>
            <a:ext cx="298450" cy="596900"/>
            <a:chOff x="2020" y="628"/>
            <a:chExt cx="188" cy="376"/>
          </a:xfrm>
        </p:grpSpPr>
        <p:sp>
          <p:nvSpPr>
            <p:cNvPr id="48359" name="Rectangle 221"/>
            <p:cNvSpPr>
              <a:spLocks noChangeArrowheads="1"/>
            </p:cNvSpPr>
            <p:nvPr/>
          </p:nvSpPr>
          <p:spPr bwMode="auto">
            <a:xfrm>
              <a:off x="2020"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360" name="Rectangle 222"/>
            <p:cNvSpPr>
              <a:spLocks noChangeArrowheads="1"/>
            </p:cNvSpPr>
            <p:nvPr/>
          </p:nvSpPr>
          <p:spPr bwMode="auto">
            <a:xfrm>
              <a:off x="2020"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8361" name="Picture 2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224"/>
          <p:cNvGrpSpPr>
            <a:grpSpLocks/>
          </p:cNvGrpSpPr>
          <p:nvPr/>
        </p:nvGrpSpPr>
        <p:grpSpPr bwMode="auto">
          <a:xfrm>
            <a:off x="2901950" y="996950"/>
            <a:ext cx="596900" cy="298450"/>
            <a:chOff x="1828" y="628"/>
            <a:chExt cx="376" cy="188"/>
          </a:xfrm>
        </p:grpSpPr>
        <p:sp>
          <p:nvSpPr>
            <p:cNvPr id="48356" name="Rectangle 225"/>
            <p:cNvSpPr>
              <a:spLocks noChangeArrowheads="1"/>
            </p:cNvSpPr>
            <p:nvPr/>
          </p:nvSpPr>
          <p:spPr bwMode="auto">
            <a:xfrm>
              <a:off x="2020"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357" name="Rectangle 226"/>
            <p:cNvSpPr>
              <a:spLocks noChangeArrowheads="1"/>
            </p:cNvSpPr>
            <p:nvPr/>
          </p:nvSpPr>
          <p:spPr bwMode="auto">
            <a:xfrm>
              <a:off x="1828"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8358" name="Picture 2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228"/>
          <p:cNvGrpSpPr>
            <a:grpSpLocks/>
          </p:cNvGrpSpPr>
          <p:nvPr/>
        </p:nvGrpSpPr>
        <p:grpSpPr bwMode="auto">
          <a:xfrm>
            <a:off x="2597150" y="996950"/>
            <a:ext cx="596900" cy="298450"/>
            <a:chOff x="1636" y="628"/>
            <a:chExt cx="376" cy="188"/>
          </a:xfrm>
        </p:grpSpPr>
        <p:sp>
          <p:nvSpPr>
            <p:cNvPr id="48353" name="Rectangle 229"/>
            <p:cNvSpPr>
              <a:spLocks noChangeArrowheads="1"/>
            </p:cNvSpPr>
            <p:nvPr/>
          </p:nvSpPr>
          <p:spPr bwMode="auto">
            <a:xfrm>
              <a:off x="1828"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354" name="Rectangle 230"/>
            <p:cNvSpPr>
              <a:spLocks noChangeArrowheads="1"/>
            </p:cNvSpPr>
            <p:nvPr/>
          </p:nvSpPr>
          <p:spPr bwMode="auto">
            <a:xfrm>
              <a:off x="1636"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8355" name="Picture 2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232"/>
          <p:cNvGrpSpPr>
            <a:grpSpLocks/>
          </p:cNvGrpSpPr>
          <p:nvPr/>
        </p:nvGrpSpPr>
        <p:grpSpPr bwMode="auto">
          <a:xfrm>
            <a:off x="2292350" y="996950"/>
            <a:ext cx="596900" cy="298450"/>
            <a:chOff x="1444" y="628"/>
            <a:chExt cx="376" cy="188"/>
          </a:xfrm>
        </p:grpSpPr>
        <p:sp>
          <p:nvSpPr>
            <p:cNvPr id="48350" name="Rectangle 233"/>
            <p:cNvSpPr>
              <a:spLocks noChangeArrowheads="1"/>
            </p:cNvSpPr>
            <p:nvPr/>
          </p:nvSpPr>
          <p:spPr bwMode="auto">
            <a:xfrm>
              <a:off x="1636"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8351" name="Rectangle 234"/>
            <p:cNvSpPr>
              <a:spLocks noChangeArrowheads="1"/>
            </p:cNvSpPr>
            <p:nvPr/>
          </p:nvSpPr>
          <p:spPr bwMode="auto">
            <a:xfrm>
              <a:off x="1444"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8352" name="Picture 23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바닥글 개체 틀 6"/>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8" name="슬라이드 번호 개체 틀 7"/>
          <p:cNvSpPr>
            <a:spLocks noGrp="1"/>
          </p:cNvSpPr>
          <p:nvPr>
            <p:ph type="sldNum" sz="quarter" idx="12"/>
          </p:nvPr>
        </p:nvSpPr>
        <p:spPr/>
        <p:txBody>
          <a:bodyPr/>
          <a:lstStyle/>
          <a:p>
            <a:pPr>
              <a:defRPr/>
            </a:pPr>
            <a:fld id="{BC92AA4C-C2B1-4487-847B-8592F82A7C91}" type="slidenum">
              <a:rPr lang="en-US" altLang="ko-KR" smtClean="0"/>
              <a:pPr>
                <a:defRPr/>
              </a:pPr>
              <a:t>28</a:t>
            </a:fld>
            <a:endParaRPr lang="en-US" altLang="ko-KR" dirty="0"/>
          </a:p>
        </p:txBody>
      </p:sp>
    </p:spTree>
    <p:extLst>
      <p:ext uri="{BB962C8B-B14F-4D97-AF65-F5344CB8AC3E}">
        <p14:creationId xmlns:p14="http://schemas.microsoft.com/office/powerpoint/2010/main" val="3504169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52931" name="Rectangle 3"/>
          <p:cNvSpPr>
            <a:spLocks noGrp="1" noChangeArrowheads="1"/>
          </p:cNvSpPr>
          <p:nvPr>
            <p:ph type="body" idx="1"/>
          </p:nvPr>
        </p:nvSpPr>
        <p:spPr>
          <a:xfrm>
            <a:off x="827088" y="5157788"/>
            <a:ext cx="8059737" cy="685800"/>
          </a:xfrm>
          <a:noFill/>
        </p:spPr>
        <p:txBody>
          <a:bodyPr lIns="92075" tIns="46038" rIns="92075" bIns="46038"/>
          <a:lstStyle/>
          <a:p>
            <a:pPr eaLnBrk="1" hangingPunct="1"/>
            <a:r>
              <a:rPr lang="en-US" altLang="ko-KR" smtClean="0"/>
              <a:t>Move right.</a:t>
            </a:r>
          </a:p>
        </p:txBody>
      </p:sp>
      <p:grpSp>
        <p:nvGrpSpPr>
          <p:cNvPr id="49157" name="Group 4"/>
          <p:cNvGrpSpPr>
            <a:grpSpLocks/>
          </p:cNvGrpSpPr>
          <p:nvPr/>
        </p:nvGrpSpPr>
        <p:grpSpPr bwMode="auto">
          <a:xfrm>
            <a:off x="2286000" y="996950"/>
            <a:ext cx="5022850" cy="4254500"/>
            <a:chOff x="1440" y="628"/>
            <a:chExt cx="3164" cy="2680"/>
          </a:xfrm>
        </p:grpSpPr>
        <p:sp>
          <p:nvSpPr>
            <p:cNvPr id="49166" name="Rectangle 5"/>
            <p:cNvSpPr>
              <a:spLocks noChangeArrowheads="1"/>
            </p:cNvSpPr>
            <p:nvPr/>
          </p:nvSpPr>
          <p:spPr bwMode="auto">
            <a:xfrm>
              <a:off x="1444"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67" name="Rectangle 6"/>
            <p:cNvSpPr>
              <a:spLocks noChangeArrowheads="1"/>
            </p:cNvSpPr>
            <p:nvPr/>
          </p:nvSpPr>
          <p:spPr bwMode="auto">
            <a:xfrm>
              <a:off x="1444"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9168" name="Rectangle 7"/>
            <p:cNvSpPr>
              <a:spLocks noChangeArrowheads="1"/>
            </p:cNvSpPr>
            <p:nvPr/>
          </p:nvSpPr>
          <p:spPr bwMode="auto">
            <a:xfrm>
              <a:off x="1636"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9169" name="Rectangle 8"/>
            <p:cNvSpPr>
              <a:spLocks noChangeArrowheads="1"/>
            </p:cNvSpPr>
            <p:nvPr/>
          </p:nvSpPr>
          <p:spPr bwMode="auto">
            <a:xfrm>
              <a:off x="1828"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9170" name="Rectangle 9"/>
            <p:cNvSpPr>
              <a:spLocks noChangeArrowheads="1"/>
            </p:cNvSpPr>
            <p:nvPr/>
          </p:nvSpPr>
          <p:spPr bwMode="auto">
            <a:xfrm>
              <a:off x="2020"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9171" name="Rectangle 10"/>
            <p:cNvSpPr>
              <a:spLocks noChangeArrowheads="1"/>
            </p:cNvSpPr>
            <p:nvPr/>
          </p:nvSpPr>
          <p:spPr bwMode="auto">
            <a:xfrm>
              <a:off x="2212"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172" name="Rectangle 11"/>
            <p:cNvSpPr>
              <a:spLocks noChangeArrowheads="1"/>
            </p:cNvSpPr>
            <p:nvPr/>
          </p:nvSpPr>
          <p:spPr bwMode="auto">
            <a:xfrm>
              <a:off x="2404"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173" name="Rectangle 12"/>
            <p:cNvSpPr>
              <a:spLocks noChangeArrowheads="1"/>
            </p:cNvSpPr>
            <p:nvPr/>
          </p:nvSpPr>
          <p:spPr bwMode="auto">
            <a:xfrm>
              <a:off x="2596"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174" name="Rectangle 13"/>
            <p:cNvSpPr>
              <a:spLocks noChangeArrowheads="1"/>
            </p:cNvSpPr>
            <p:nvPr/>
          </p:nvSpPr>
          <p:spPr bwMode="auto">
            <a:xfrm>
              <a:off x="2788"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175" name="Rectangle 14"/>
            <p:cNvSpPr>
              <a:spLocks noChangeArrowheads="1"/>
            </p:cNvSpPr>
            <p:nvPr/>
          </p:nvSpPr>
          <p:spPr bwMode="auto">
            <a:xfrm>
              <a:off x="2980"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176" name="Rectangle 15"/>
            <p:cNvSpPr>
              <a:spLocks noChangeArrowheads="1"/>
            </p:cNvSpPr>
            <p:nvPr/>
          </p:nvSpPr>
          <p:spPr bwMode="auto">
            <a:xfrm>
              <a:off x="3172"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177" name="Rectangle 16"/>
            <p:cNvSpPr>
              <a:spLocks noChangeArrowheads="1"/>
            </p:cNvSpPr>
            <p:nvPr/>
          </p:nvSpPr>
          <p:spPr bwMode="auto">
            <a:xfrm>
              <a:off x="3364" y="62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178" name="Rectangle 17"/>
            <p:cNvSpPr>
              <a:spLocks noChangeArrowheads="1"/>
            </p:cNvSpPr>
            <p:nvPr/>
          </p:nvSpPr>
          <p:spPr bwMode="auto">
            <a:xfrm>
              <a:off x="3556"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79" name="Rectangle 18"/>
            <p:cNvSpPr>
              <a:spLocks noChangeArrowheads="1"/>
            </p:cNvSpPr>
            <p:nvPr/>
          </p:nvSpPr>
          <p:spPr bwMode="auto">
            <a:xfrm>
              <a:off x="3748"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80" name="Rectangle 19"/>
            <p:cNvSpPr>
              <a:spLocks noChangeArrowheads="1"/>
            </p:cNvSpPr>
            <p:nvPr/>
          </p:nvSpPr>
          <p:spPr bwMode="auto">
            <a:xfrm>
              <a:off x="3940"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81" name="Rectangle 20"/>
            <p:cNvSpPr>
              <a:spLocks noChangeArrowheads="1"/>
            </p:cNvSpPr>
            <p:nvPr/>
          </p:nvSpPr>
          <p:spPr bwMode="auto">
            <a:xfrm>
              <a:off x="4132" y="62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82" name="Rectangle 21"/>
            <p:cNvSpPr>
              <a:spLocks noChangeArrowheads="1"/>
            </p:cNvSpPr>
            <p:nvPr/>
          </p:nvSpPr>
          <p:spPr bwMode="auto">
            <a:xfrm>
              <a:off x="1444"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83" name="Rectangle 22"/>
            <p:cNvSpPr>
              <a:spLocks noChangeArrowheads="1"/>
            </p:cNvSpPr>
            <p:nvPr/>
          </p:nvSpPr>
          <p:spPr bwMode="auto">
            <a:xfrm>
              <a:off x="1636"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184" name="Rectangle 23"/>
            <p:cNvSpPr>
              <a:spLocks noChangeArrowheads="1"/>
            </p:cNvSpPr>
            <p:nvPr/>
          </p:nvSpPr>
          <p:spPr bwMode="auto">
            <a:xfrm>
              <a:off x="1828"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9185" name="Rectangle 24"/>
            <p:cNvSpPr>
              <a:spLocks noChangeArrowheads="1"/>
            </p:cNvSpPr>
            <p:nvPr/>
          </p:nvSpPr>
          <p:spPr bwMode="auto">
            <a:xfrm>
              <a:off x="2020"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9186" name="Rectangle 25"/>
            <p:cNvSpPr>
              <a:spLocks noChangeArrowheads="1"/>
            </p:cNvSpPr>
            <p:nvPr/>
          </p:nvSpPr>
          <p:spPr bwMode="auto">
            <a:xfrm>
              <a:off x="2212"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187" name="Rectangle 26"/>
            <p:cNvSpPr>
              <a:spLocks noChangeArrowheads="1"/>
            </p:cNvSpPr>
            <p:nvPr/>
          </p:nvSpPr>
          <p:spPr bwMode="auto">
            <a:xfrm>
              <a:off x="2404"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188" name="Rectangle 27"/>
            <p:cNvSpPr>
              <a:spLocks noChangeArrowheads="1"/>
            </p:cNvSpPr>
            <p:nvPr/>
          </p:nvSpPr>
          <p:spPr bwMode="auto">
            <a:xfrm>
              <a:off x="2596"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189" name="Rectangle 28"/>
            <p:cNvSpPr>
              <a:spLocks noChangeArrowheads="1"/>
            </p:cNvSpPr>
            <p:nvPr/>
          </p:nvSpPr>
          <p:spPr bwMode="auto">
            <a:xfrm>
              <a:off x="2788"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190" name="Rectangle 29"/>
            <p:cNvSpPr>
              <a:spLocks noChangeArrowheads="1"/>
            </p:cNvSpPr>
            <p:nvPr/>
          </p:nvSpPr>
          <p:spPr bwMode="auto">
            <a:xfrm>
              <a:off x="2980"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191" name="Rectangle 30"/>
            <p:cNvSpPr>
              <a:spLocks noChangeArrowheads="1"/>
            </p:cNvSpPr>
            <p:nvPr/>
          </p:nvSpPr>
          <p:spPr bwMode="auto">
            <a:xfrm>
              <a:off x="3172" y="82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192" name="Rectangle 31"/>
            <p:cNvSpPr>
              <a:spLocks noChangeArrowheads="1"/>
            </p:cNvSpPr>
            <p:nvPr/>
          </p:nvSpPr>
          <p:spPr bwMode="auto">
            <a:xfrm>
              <a:off x="3364"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93" name="Rectangle 32"/>
            <p:cNvSpPr>
              <a:spLocks noChangeArrowheads="1"/>
            </p:cNvSpPr>
            <p:nvPr/>
          </p:nvSpPr>
          <p:spPr bwMode="auto">
            <a:xfrm>
              <a:off x="3556"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94" name="Rectangle 33"/>
            <p:cNvSpPr>
              <a:spLocks noChangeArrowheads="1"/>
            </p:cNvSpPr>
            <p:nvPr/>
          </p:nvSpPr>
          <p:spPr bwMode="auto">
            <a:xfrm>
              <a:off x="3748"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95" name="Rectangle 34"/>
            <p:cNvSpPr>
              <a:spLocks noChangeArrowheads="1"/>
            </p:cNvSpPr>
            <p:nvPr/>
          </p:nvSpPr>
          <p:spPr bwMode="auto">
            <a:xfrm>
              <a:off x="3940"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96" name="Rectangle 35"/>
            <p:cNvSpPr>
              <a:spLocks noChangeArrowheads="1"/>
            </p:cNvSpPr>
            <p:nvPr/>
          </p:nvSpPr>
          <p:spPr bwMode="auto">
            <a:xfrm>
              <a:off x="4132" y="82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97" name="Rectangle 36"/>
            <p:cNvSpPr>
              <a:spLocks noChangeArrowheads="1"/>
            </p:cNvSpPr>
            <p:nvPr/>
          </p:nvSpPr>
          <p:spPr bwMode="auto">
            <a:xfrm>
              <a:off x="1444"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198" name="Rectangle 37"/>
            <p:cNvSpPr>
              <a:spLocks noChangeArrowheads="1"/>
            </p:cNvSpPr>
            <p:nvPr/>
          </p:nvSpPr>
          <p:spPr bwMode="auto">
            <a:xfrm>
              <a:off x="1636" y="101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199" name="Rectangle 38"/>
            <p:cNvSpPr>
              <a:spLocks noChangeArrowheads="1"/>
            </p:cNvSpPr>
            <p:nvPr/>
          </p:nvSpPr>
          <p:spPr bwMode="auto">
            <a:xfrm>
              <a:off x="1828" y="1012"/>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200" name="Rectangle 39"/>
            <p:cNvSpPr>
              <a:spLocks noChangeArrowheads="1"/>
            </p:cNvSpPr>
            <p:nvPr/>
          </p:nvSpPr>
          <p:spPr bwMode="auto">
            <a:xfrm>
              <a:off x="2020" y="101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01" name="Rectangle 40"/>
            <p:cNvSpPr>
              <a:spLocks noChangeArrowheads="1"/>
            </p:cNvSpPr>
            <p:nvPr/>
          </p:nvSpPr>
          <p:spPr bwMode="auto">
            <a:xfrm>
              <a:off x="2212" y="101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02" name="Rectangle 41"/>
            <p:cNvSpPr>
              <a:spLocks noChangeArrowheads="1"/>
            </p:cNvSpPr>
            <p:nvPr/>
          </p:nvSpPr>
          <p:spPr bwMode="auto">
            <a:xfrm>
              <a:off x="2404"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03" name="Rectangle 42"/>
            <p:cNvSpPr>
              <a:spLocks noChangeArrowheads="1"/>
            </p:cNvSpPr>
            <p:nvPr/>
          </p:nvSpPr>
          <p:spPr bwMode="auto">
            <a:xfrm>
              <a:off x="2596"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04" name="Rectangle 43"/>
            <p:cNvSpPr>
              <a:spLocks noChangeArrowheads="1"/>
            </p:cNvSpPr>
            <p:nvPr/>
          </p:nvSpPr>
          <p:spPr bwMode="auto">
            <a:xfrm>
              <a:off x="2788"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05" name="Rectangle 44"/>
            <p:cNvSpPr>
              <a:spLocks noChangeArrowheads="1"/>
            </p:cNvSpPr>
            <p:nvPr/>
          </p:nvSpPr>
          <p:spPr bwMode="auto">
            <a:xfrm>
              <a:off x="2980"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06" name="Rectangle 45"/>
            <p:cNvSpPr>
              <a:spLocks noChangeArrowheads="1"/>
            </p:cNvSpPr>
            <p:nvPr/>
          </p:nvSpPr>
          <p:spPr bwMode="auto">
            <a:xfrm>
              <a:off x="3172"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07" name="Rectangle 46"/>
            <p:cNvSpPr>
              <a:spLocks noChangeArrowheads="1"/>
            </p:cNvSpPr>
            <p:nvPr/>
          </p:nvSpPr>
          <p:spPr bwMode="auto">
            <a:xfrm>
              <a:off x="3364"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08" name="Rectangle 47"/>
            <p:cNvSpPr>
              <a:spLocks noChangeArrowheads="1"/>
            </p:cNvSpPr>
            <p:nvPr/>
          </p:nvSpPr>
          <p:spPr bwMode="auto">
            <a:xfrm>
              <a:off x="3556"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09" name="Rectangle 48"/>
            <p:cNvSpPr>
              <a:spLocks noChangeArrowheads="1"/>
            </p:cNvSpPr>
            <p:nvPr/>
          </p:nvSpPr>
          <p:spPr bwMode="auto">
            <a:xfrm>
              <a:off x="3748"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10" name="Rectangle 49"/>
            <p:cNvSpPr>
              <a:spLocks noChangeArrowheads="1"/>
            </p:cNvSpPr>
            <p:nvPr/>
          </p:nvSpPr>
          <p:spPr bwMode="auto">
            <a:xfrm>
              <a:off x="3940"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11" name="Rectangle 50"/>
            <p:cNvSpPr>
              <a:spLocks noChangeArrowheads="1"/>
            </p:cNvSpPr>
            <p:nvPr/>
          </p:nvSpPr>
          <p:spPr bwMode="auto">
            <a:xfrm>
              <a:off x="4132" y="101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12" name="Rectangle 51"/>
            <p:cNvSpPr>
              <a:spLocks noChangeArrowheads="1"/>
            </p:cNvSpPr>
            <p:nvPr/>
          </p:nvSpPr>
          <p:spPr bwMode="auto">
            <a:xfrm>
              <a:off x="1444"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13" name="Rectangle 52"/>
            <p:cNvSpPr>
              <a:spLocks noChangeArrowheads="1"/>
            </p:cNvSpPr>
            <p:nvPr/>
          </p:nvSpPr>
          <p:spPr bwMode="auto">
            <a:xfrm>
              <a:off x="1636" y="120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14" name="Rectangle 53"/>
            <p:cNvSpPr>
              <a:spLocks noChangeArrowheads="1"/>
            </p:cNvSpPr>
            <p:nvPr/>
          </p:nvSpPr>
          <p:spPr bwMode="auto">
            <a:xfrm>
              <a:off x="1828" y="120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15" name="Rectangle 54"/>
            <p:cNvSpPr>
              <a:spLocks noChangeArrowheads="1"/>
            </p:cNvSpPr>
            <p:nvPr/>
          </p:nvSpPr>
          <p:spPr bwMode="auto">
            <a:xfrm>
              <a:off x="2020" y="120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16" name="Rectangle 55"/>
            <p:cNvSpPr>
              <a:spLocks noChangeArrowheads="1"/>
            </p:cNvSpPr>
            <p:nvPr/>
          </p:nvSpPr>
          <p:spPr bwMode="auto">
            <a:xfrm>
              <a:off x="2212"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17" name="Rectangle 56"/>
            <p:cNvSpPr>
              <a:spLocks noChangeArrowheads="1"/>
            </p:cNvSpPr>
            <p:nvPr/>
          </p:nvSpPr>
          <p:spPr bwMode="auto">
            <a:xfrm>
              <a:off x="2404"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18" name="Rectangle 57"/>
            <p:cNvSpPr>
              <a:spLocks noChangeArrowheads="1"/>
            </p:cNvSpPr>
            <p:nvPr/>
          </p:nvSpPr>
          <p:spPr bwMode="auto">
            <a:xfrm>
              <a:off x="2596"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19" name="Rectangle 58"/>
            <p:cNvSpPr>
              <a:spLocks noChangeArrowheads="1"/>
            </p:cNvSpPr>
            <p:nvPr/>
          </p:nvSpPr>
          <p:spPr bwMode="auto">
            <a:xfrm>
              <a:off x="2788"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0" name="Rectangle 59"/>
            <p:cNvSpPr>
              <a:spLocks noChangeArrowheads="1"/>
            </p:cNvSpPr>
            <p:nvPr/>
          </p:nvSpPr>
          <p:spPr bwMode="auto">
            <a:xfrm>
              <a:off x="2980"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1" name="Rectangle 60"/>
            <p:cNvSpPr>
              <a:spLocks noChangeArrowheads="1"/>
            </p:cNvSpPr>
            <p:nvPr/>
          </p:nvSpPr>
          <p:spPr bwMode="auto">
            <a:xfrm>
              <a:off x="3172"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2" name="Rectangle 61"/>
            <p:cNvSpPr>
              <a:spLocks noChangeArrowheads="1"/>
            </p:cNvSpPr>
            <p:nvPr/>
          </p:nvSpPr>
          <p:spPr bwMode="auto">
            <a:xfrm>
              <a:off x="3364"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3" name="Rectangle 62"/>
            <p:cNvSpPr>
              <a:spLocks noChangeArrowheads="1"/>
            </p:cNvSpPr>
            <p:nvPr/>
          </p:nvSpPr>
          <p:spPr bwMode="auto">
            <a:xfrm>
              <a:off x="3556"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4" name="Rectangle 63"/>
            <p:cNvSpPr>
              <a:spLocks noChangeArrowheads="1"/>
            </p:cNvSpPr>
            <p:nvPr/>
          </p:nvSpPr>
          <p:spPr bwMode="auto">
            <a:xfrm>
              <a:off x="3748"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5" name="Rectangle 64"/>
            <p:cNvSpPr>
              <a:spLocks noChangeArrowheads="1"/>
            </p:cNvSpPr>
            <p:nvPr/>
          </p:nvSpPr>
          <p:spPr bwMode="auto">
            <a:xfrm>
              <a:off x="3940"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6" name="Rectangle 65"/>
            <p:cNvSpPr>
              <a:spLocks noChangeArrowheads="1"/>
            </p:cNvSpPr>
            <p:nvPr/>
          </p:nvSpPr>
          <p:spPr bwMode="auto">
            <a:xfrm>
              <a:off x="4132" y="120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7" name="Rectangle 66"/>
            <p:cNvSpPr>
              <a:spLocks noChangeArrowheads="1"/>
            </p:cNvSpPr>
            <p:nvPr/>
          </p:nvSpPr>
          <p:spPr bwMode="auto">
            <a:xfrm>
              <a:off x="1444"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8" name="Rectangle 67"/>
            <p:cNvSpPr>
              <a:spLocks noChangeArrowheads="1"/>
            </p:cNvSpPr>
            <p:nvPr/>
          </p:nvSpPr>
          <p:spPr bwMode="auto">
            <a:xfrm>
              <a:off x="1636"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29" name="Rectangle 68"/>
            <p:cNvSpPr>
              <a:spLocks noChangeArrowheads="1"/>
            </p:cNvSpPr>
            <p:nvPr/>
          </p:nvSpPr>
          <p:spPr bwMode="auto">
            <a:xfrm>
              <a:off x="1828"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30" name="Rectangle 69"/>
            <p:cNvSpPr>
              <a:spLocks noChangeArrowheads="1"/>
            </p:cNvSpPr>
            <p:nvPr/>
          </p:nvSpPr>
          <p:spPr bwMode="auto">
            <a:xfrm>
              <a:off x="2020"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31" name="Rectangle 70"/>
            <p:cNvSpPr>
              <a:spLocks noChangeArrowheads="1"/>
            </p:cNvSpPr>
            <p:nvPr/>
          </p:nvSpPr>
          <p:spPr bwMode="auto">
            <a:xfrm>
              <a:off x="2212"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32" name="Rectangle 71"/>
            <p:cNvSpPr>
              <a:spLocks noChangeArrowheads="1"/>
            </p:cNvSpPr>
            <p:nvPr/>
          </p:nvSpPr>
          <p:spPr bwMode="auto">
            <a:xfrm>
              <a:off x="2404"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33" name="Rectangle 72"/>
            <p:cNvSpPr>
              <a:spLocks noChangeArrowheads="1"/>
            </p:cNvSpPr>
            <p:nvPr/>
          </p:nvSpPr>
          <p:spPr bwMode="auto">
            <a:xfrm>
              <a:off x="2596"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34" name="Rectangle 73"/>
            <p:cNvSpPr>
              <a:spLocks noChangeArrowheads="1"/>
            </p:cNvSpPr>
            <p:nvPr/>
          </p:nvSpPr>
          <p:spPr bwMode="auto">
            <a:xfrm>
              <a:off x="2788"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35" name="Rectangle 74"/>
            <p:cNvSpPr>
              <a:spLocks noChangeArrowheads="1"/>
            </p:cNvSpPr>
            <p:nvPr/>
          </p:nvSpPr>
          <p:spPr bwMode="auto">
            <a:xfrm>
              <a:off x="2980"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36" name="Rectangle 75"/>
            <p:cNvSpPr>
              <a:spLocks noChangeArrowheads="1"/>
            </p:cNvSpPr>
            <p:nvPr/>
          </p:nvSpPr>
          <p:spPr bwMode="auto">
            <a:xfrm>
              <a:off x="3172"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37" name="Rectangle 76"/>
            <p:cNvSpPr>
              <a:spLocks noChangeArrowheads="1"/>
            </p:cNvSpPr>
            <p:nvPr/>
          </p:nvSpPr>
          <p:spPr bwMode="auto">
            <a:xfrm>
              <a:off x="3364"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38" name="Rectangle 77"/>
            <p:cNvSpPr>
              <a:spLocks noChangeArrowheads="1"/>
            </p:cNvSpPr>
            <p:nvPr/>
          </p:nvSpPr>
          <p:spPr bwMode="auto">
            <a:xfrm>
              <a:off x="3556"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39" name="Rectangle 78"/>
            <p:cNvSpPr>
              <a:spLocks noChangeArrowheads="1"/>
            </p:cNvSpPr>
            <p:nvPr/>
          </p:nvSpPr>
          <p:spPr bwMode="auto">
            <a:xfrm>
              <a:off x="3748" y="139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40" name="Rectangle 79"/>
            <p:cNvSpPr>
              <a:spLocks noChangeArrowheads="1"/>
            </p:cNvSpPr>
            <p:nvPr/>
          </p:nvSpPr>
          <p:spPr bwMode="auto">
            <a:xfrm>
              <a:off x="3940"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41" name="Rectangle 80"/>
            <p:cNvSpPr>
              <a:spLocks noChangeArrowheads="1"/>
            </p:cNvSpPr>
            <p:nvPr/>
          </p:nvSpPr>
          <p:spPr bwMode="auto">
            <a:xfrm>
              <a:off x="4132" y="139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42" name="Rectangle 81"/>
            <p:cNvSpPr>
              <a:spLocks noChangeArrowheads="1"/>
            </p:cNvSpPr>
            <p:nvPr/>
          </p:nvSpPr>
          <p:spPr bwMode="auto">
            <a:xfrm>
              <a:off x="1444"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43" name="Rectangle 82"/>
            <p:cNvSpPr>
              <a:spLocks noChangeArrowheads="1"/>
            </p:cNvSpPr>
            <p:nvPr/>
          </p:nvSpPr>
          <p:spPr bwMode="auto">
            <a:xfrm>
              <a:off x="1636"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44" name="Rectangle 83"/>
            <p:cNvSpPr>
              <a:spLocks noChangeArrowheads="1"/>
            </p:cNvSpPr>
            <p:nvPr/>
          </p:nvSpPr>
          <p:spPr bwMode="auto">
            <a:xfrm>
              <a:off x="1828"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45" name="Rectangle 84"/>
            <p:cNvSpPr>
              <a:spLocks noChangeArrowheads="1"/>
            </p:cNvSpPr>
            <p:nvPr/>
          </p:nvSpPr>
          <p:spPr bwMode="auto">
            <a:xfrm>
              <a:off x="2020"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46" name="Rectangle 85"/>
            <p:cNvSpPr>
              <a:spLocks noChangeArrowheads="1"/>
            </p:cNvSpPr>
            <p:nvPr/>
          </p:nvSpPr>
          <p:spPr bwMode="auto">
            <a:xfrm>
              <a:off x="2212"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47" name="Rectangle 86"/>
            <p:cNvSpPr>
              <a:spLocks noChangeArrowheads="1"/>
            </p:cNvSpPr>
            <p:nvPr/>
          </p:nvSpPr>
          <p:spPr bwMode="auto">
            <a:xfrm>
              <a:off x="2404"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48" name="Rectangle 87"/>
            <p:cNvSpPr>
              <a:spLocks noChangeArrowheads="1"/>
            </p:cNvSpPr>
            <p:nvPr/>
          </p:nvSpPr>
          <p:spPr bwMode="auto">
            <a:xfrm>
              <a:off x="2596"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49" name="Rectangle 88"/>
            <p:cNvSpPr>
              <a:spLocks noChangeArrowheads="1"/>
            </p:cNvSpPr>
            <p:nvPr/>
          </p:nvSpPr>
          <p:spPr bwMode="auto">
            <a:xfrm>
              <a:off x="2788"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50" name="Rectangle 89"/>
            <p:cNvSpPr>
              <a:spLocks noChangeArrowheads="1"/>
            </p:cNvSpPr>
            <p:nvPr/>
          </p:nvSpPr>
          <p:spPr bwMode="auto">
            <a:xfrm>
              <a:off x="2980"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51" name="Rectangle 90"/>
            <p:cNvSpPr>
              <a:spLocks noChangeArrowheads="1"/>
            </p:cNvSpPr>
            <p:nvPr/>
          </p:nvSpPr>
          <p:spPr bwMode="auto">
            <a:xfrm>
              <a:off x="3172"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52" name="Rectangle 91"/>
            <p:cNvSpPr>
              <a:spLocks noChangeArrowheads="1"/>
            </p:cNvSpPr>
            <p:nvPr/>
          </p:nvSpPr>
          <p:spPr bwMode="auto">
            <a:xfrm>
              <a:off x="3364"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53" name="Rectangle 92"/>
            <p:cNvSpPr>
              <a:spLocks noChangeArrowheads="1"/>
            </p:cNvSpPr>
            <p:nvPr/>
          </p:nvSpPr>
          <p:spPr bwMode="auto">
            <a:xfrm>
              <a:off x="3556"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54" name="Rectangle 93"/>
            <p:cNvSpPr>
              <a:spLocks noChangeArrowheads="1"/>
            </p:cNvSpPr>
            <p:nvPr/>
          </p:nvSpPr>
          <p:spPr bwMode="auto">
            <a:xfrm>
              <a:off x="3748" y="158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55" name="Rectangle 94"/>
            <p:cNvSpPr>
              <a:spLocks noChangeArrowheads="1"/>
            </p:cNvSpPr>
            <p:nvPr/>
          </p:nvSpPr>
          <p:spPr bwMode="auto">
            <a:xfrm>
              <a:off x="3940"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56" name="Rectangle 95"/>
            <p:cNvSpPr>
              <a:spLocks noChangeArrowheads="1"/>
            </p:cNvSpPr>
            <p:nvPr/>
          </p:nvSpPr>
          <p:spPr bwMode="auto">
            <a:xfrm>
              <a:off x="4132" y="158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57" name="Rectangle 96"/>
            <p:cNvSpPr>
              <a:spLocks noChangeArrowheads="1"/>
            </p:cNvSpPr>
            <p:nvPr/>
          </p:nvSpPr>
          <p:spPr bwMode="auto">
            <a:xfrm>
              <a:off x="1444"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58" name="Rectangle 97"/>
            <p:cNvSpPr>
              <a:spLocks noChangeArrowheads="1"/>
            </p:cNvSpPr>
            <p:nvPr/>
          </p:nvSpPr>
          <p:spPr bwMode="auto">
            <a:xfrm>
              <a:off x="1636" y="178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59" name="Rectangle 98"/>
            <p:cNvSpPr>
              <a:spLocks noChangeArrowheads="1"/>
            </p:cNvSpPr>
            <p:nvPr/>
          </p:nvSpPr>
          <p:spPr bwMode="auto">
            <a:xfrm>
              <a:off x="1828" y="178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60" name="Rectangle 99"/>
            <p:cNvSpPr>
              <a:spLocks noChangeArrowheads="1"/>
            </p:cNvSpPr>
            <p:nvPr/>
          </p:nvSpPr>
          <p:spPr bwMode="auto">
            <a:xfrm>
              <a:off x="2020"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61" name="Rectangle 100"/>
            <p:cNvSpPr>
              <a:spLocks noChangeArrowheads="1"/>
            </p:cNvSpPr>
            <p:nvPr/>
          </p:nvSpPr>
          <p:spPr bwMode="auto">
            <a:xfrm>
              <a:off x="2212"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62" name="Rectangle 101"/>
            <p:cNvSpPr>
              <a:spLocks noChangeArrowheads="1"/>
            </p:cNvSpPr>
            <p:nvPr/>
          </p:nvSpPr>
          <p:spPr bwMode="auto">
            <a:xfrm>
              <a:off x="2404"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63" name="Rectangle 102"/>
            <p:cNvSpPr>
              <a:spLocks noChangeArrowheads="1"/>
            </p:cNvSpPr>
            <p:nvPr/>
          </p:nvSpPr>
          <p:spPr bwMode="auto">
            <a:xfrm>
              <a:off x="2596"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64" name="Rectangle 103"/>
            <p:cNvSpPr>
              <a:spLocks noChangeArrowheads="1"/>
            </p:cNvSpPr>
            <p:nvPr/>
          </p:nvSpPr>
          <p:spPr bwMode="auto">
            <a:xfrm>
              <a:off x="2788"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65" name="Rectangle 104"/>
            <p:cNvSpPr>
              <a:spLocks noChangeArrowheads="1"/>
            </p:cNvSpPr>
            <p:nvPr/>
          </p:nvSpPr>
          <p:spPr bwMode="auto">
            <a:xfrm>
              <a:off x="2980"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66" name="Rectangle 105"/>
            <p:cNvSpPr>
              <a:spLocks noChangeArrowheads="1"/>
            </p:cNvSpPr>
            <p:nvPr/>
          </p:nvSpPr>
          <p:spPr bwMode="auto">
            <a:xfrm>
              <a:off x="3172"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67" name="Rectangle 106"/>
            <p:cNvSpPr>
              <a:spLocks noChangeArrowheads="1"/>
            </p:cNvSpPr>
            <p:nvPr/>
          </p:nvSpPr>
          <p:spPr bwMode="auto">
            <a:xfrm>
              <a:off x="3364"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68" name="Rectangle 107"/>
            <p:cNvSpPr>
              <a:spLocks noChangeArrowheads="1"/>
            </p:cNvSpPr>
            <p:nvPr/>
          </p:nvSpPr>
          <p:spPr bwMode="auto">
            <a:xfrm>
              <a:off x="3556"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69" name="Rectangle 108"/>
            <p:cNvSpPr>
              <a:spLocks noChangeArrowheads="1"/>
            </p:cNvSpPr>
            <p:nvPr/>
          </p:nvSpPr>
          <p:spPr bwMode="auto">
            <a:xfrm>
              <a:off x="3748"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70" name="Rectangle 109"/>
            <p:cNvSpPr>
              <a:spLocks noChangeArrowheads="1"/>
            </p:cNvSpPr>
            <p:nvPr/>
          </p:nvSpPr>
          <p:spPr bwMode="auto">
            <a:xfrm>
              <a:off x="3940"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71" name="Rectangle 110"/>
            <p:cNvSpPr>
              <a:spLocks noChangeArrowheads="1"/>
            </p:cNvSpPr>
            <p:nvPr/>
          </p:nvSpPr>
          <p:spPr bwMode="auto">
            <a:xfrm>
              <a:off x="4132" y="178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72" name="Rectangle 111"/>
            <p:cNvSpPr>
              <a:spLocks noChangeArrowheads="1"/>
            </p:cNvSpPr>
            <p:nvPr/>
          </p:nvSpPr>
          <p:spPr bwMode="auto">
            <a:xfrm>
              <a:off x="1444"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73" name="Rectangle 112"/>
            <p:cNvSpPr>
              <a:spLocks noChangeArrowheads="1"/>
            </p:cNvSpPr>
            <p:nvPr/>
          </p:nvSpPr>
          <p:spPr bwMode="auto">
            <a:xfrm>
              <a:off x="1636"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74" name="Rectangle 113"/>
            <p:cNvSpPr>
              <a:spLocks noChangeArrowheads="1"/>
            </p:cNvSpPr>
            <p:nvPr/>
          </p:nvSpPr>
          <p:spPr bwMode="auto">
            <a:xfrm>
              <a:off x="1828"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75" name="Rectangle 114"/>
            <p:cNvSpPr>
              <a:spLocks noChangeArrowheads="1"/>
            </p:cNvSpPr>
            <p:nvPr/>
          </p:nvSpPr>
          <p:spPr bwMode="auto">
            <a:xfrm>
              <a:off x="2020"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76" name="Rectangle 115"/>
            <p:cNvSpPr>
              <a:spLocks noChangeArrowheads="1"/>
            </p:cNvSpPr>
            <p:nvPr/>
          </p:nvSpPr>
          <p:spPr bwMode="auto">
            <a:xfrm>
              <a:off x="2212"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77" name="Rectangle 116"/>
            <p:cNvSpPr>
              <a:spLocks noChangeArrowheads="1"/>
            </p:cNvSpPr>
            <p:nvPr/>
          </p:nvSpPr>
          <p:spPr bwMode="auto">
            <a:xfrm>
              <a:off x="2404"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78" name="Rectangle 117"/>
            <p:cNvSpPr>
              <a:spLocks noChangeArrowheads="1"/>
            </p:cNvSpPr>
            <p:nvPr/>
          </p:nvSpPr>
          <p:spPr bwMode="auto">
            <a:xfrm>
              <a:off x="2596"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79" name="Rectangle 118"/>
            <p:cNvSpPr>
              <a:spLocks noChangeArrowheads="1"/>
            </p:cNvSpPr>
            <p:nvPr/>
          </p:nvSpPr>
          <p:spPr bwMode="auto">
            <a:xfrm>
              <a:off x="2788"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80" name="Rectangle 119"/>
            <p:cNvSpPr>
              <a:spLocks noChangeArrowheads="1"/>
            </p:cNvSpPr>
            <p:nvPr/>
          </p:nvSpPr>
          <p:spPr bwMode="auto">
            <a:xfrm>
              <a:off x="2980"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81" name="Rectangle 120"/>
            <p:cNvSpPr>
              <a:spLocks noChangeArrowheads="1"/>
            </p:cNvSpPr>
            <p:nvPr/>
          </p:nvSpPr>
          <p:spPr bwMode="auto">
            <a:xfrm>
              <a:off x="3172"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82" name="Rectangle 121"/>
            <p:cNvSpPr>
              <a:spLocks noChangeArrowheads="1"/>
            </p:cNvSpPr>
            <p:nvPr/>
          </p:nvSpPr>
          <p:spPr bwMode="auto">
            <a:xfrm>
              <a:off x="3364"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83" name="Rectangle 122"/>
            <p:cNvSpPr>
              <a:spLocks noChangeArrowheads="1"/>
            </p:cNvSpPr>
            <p:nvPr/>
          </p:nvSpPr>
          <p:spPr bwMode="auto">
            <a:xfrm>
              <a:off x="3556"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84" name="Rectangle 123"/>
            <p:cNvSpPr>
              <a:spLocks noChangeArrowheads="1"/>
            </p:cNvSpPr>
            <p:nvPr/>
          </p:nvSpPr>
          <p:spPr bwMode="auto">
            <a:xfrm>
              <a:off x="3748" y="197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85" name="Rectangle 124"/>
            <p:cNvSpPr>
              <a:spLocks noChangeArrowheads="1"/>
            </p:cNvSpPr>
            <p:nvPr/>
          </p:nvSpPr>
          <p:spPr bwMode="auto">
            <a:xfrm>
              <a:off x="3940"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86" name="Rectangle 125"/>
            <p:cNvSpPr>
              <a:spLocks noChangeArrowheads="1"/>
            </p:cNvSpPr>
            <p:nvPr/>
          </p:nvSpPr>
          <p:spPr bwMode="auto">
            <a:xfrm>
              <a:off x="4132" y="197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87" name="Rectangle 126"/>
            <p:cNvSpPr>
              <a:spLocks noChangeArrowheads="1"/>
            </p:cNvSpPr>
            <p:nvPr/>
          </p:nvSpPr>
          <p:spPr bwMode="auto">
            <a:xfrm>
              <a:off x="1444"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88" name="Rectangle 127"/>
            <p:cNvSpPr>
              <a:spLocks noChangeArrowheads="1"/>
            </p:cNvSpPr>
            <p:nvPr/>
          </p:nvSpPr>
          <p:spPr bwMode="auto">
            <a:xfrm>
              <a:off x="1636"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89" name="Rectangle 128"/>
            <p:cNvSpPr>
              <a:spLocks noChangeArrowheads="1"/>
            </p:cNvSpPr>
            <p:nvPr/>
          </p:nvSpPr>
          <p:spPr bwMode="auto">
            <a:xfrm>
              <a:off x="1828"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90" name="Rectangle 129"/>
            <p:cNvSpPr>
              <a:spLocks noChangeArrowheads="1"/>
            </p:cNvSpPr>
            <p:nvPr/>
          </p:nvSpPr>
          <p:spPr bwMode="auto">
            <a:xfrm>
              <a:off x="2020"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91" name="Rectangle 130"/>
            <p:cNvSpPr>
              <a:spLocks noChangeArrowheads="1"/>
            </p:cNvSpPr>
            <p:nvPr/>
          </p:nvSpPr>
          <p:spPr bwMode="auto">
            <a:xfrm>
              <a:off x="2212" y="216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292" name="Rectangle 131"/>
            <p:cNvSpPr>
              <a:spLocks noChangeArrowheads="1"/>
            </p:cNvSpPr>
            <p:nvPr/>
          </p:nvSpPr>
          <p:spPr bwMode="auto">
            <a:xfrm>
              <a:off x="2404"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93" name="Rectangle 132"/>
            <p:cNvSpPr>
              <a:spLocks noChangeArrowheads="1"/>
            </p:cNvSpPr>
            <p:nvPr/>
          </p:nvSpPr>
          <p:spPr bwMode="auto">
            <a:xfrm>
              <a:off x="2596"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94" name="Rectangle 133"/>
            <p:cNvSpPr>
              <a:spLocks noChangeArrowheads="1"/>
            </p:cNvSpPr>
            <p:nvPr/>
          </p:nvSpPr>
          <p:spPr bwMode="auto">
            <a:xfrm>
              <a:off x="2788"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95" name="Rectangle 134"/>
            <p:cNvSpPr>
              <a:spLocks noChangeArrowheads="1"/>
            </p:cNvSpPr>
            <p:nvPr/>
          </p:nvSpPr>
          <p:spPr bwMode="auto">
            <a:xfrm>
              <a:off x="2980"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96" name="Rectangle 135"/>
            <p:cNvSpPr>
              <a:spLocks noChangeArrowheads="1"/>
            </p:cNvSpPr>
            <p:nvPr/>
          </p:nvSpPr>
          <p:spPr bwMode="auto">
            <a:xfrm>
              <a:off x="3172"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97" name="Rectangle 136"/>
            <p:cNvSpPr>
              <a:spLocks noChangeArrowheads="1"/>
            </p:cNvSpPr>
            <p:nvPr/>
          </p:nvSpPr>
          <p:spPr bwMode="auto">
            <a:xfrm>
              <a:off x="3364"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98" name="Rectangle 137"/>
            <p:cNvSpPr>
              <a:spLocks noChangeArrowheads="1"/>
            </p:cNvSpPr>
            <p:nvPr/>
          </p:nvSpPr>
          <p:spPr bwMode="auto">
            <a:xfrm>
              <a:off x="3556"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299" name="Rectangle 138"/>
            <p:cNvSpPr>
              <a:spLocks noChangeArrowheads="1"/>
            </p:cNvSpPr>
            <p:nvPr/>
          </p:nvSpPr>
          <p:spPr bwMode="auto">
            <a:xfrm>
              <a:off x="3748"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00" name="Rectangle 139"/>
            <p:cNvSpPr>
              <a:spLocks noChangeArrowheads="1"/>
            </p:cNvSpPr>
            <p:nvPr/>
          </p:nvSpPr>
          <p:spPr bwMode="auto">
            <a:xfrm>
              <a:off x="3940"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01" name="Rectangle 140"/>
            <p:cNvSpPr>
              <a:spLocks noChangeArrowheads="1"/>
            </p:cNvSpPr>
            <p:nvPr/>
          </p:nvSpPr>
          <p:spPr bwMode="auto">
            <a:xfrm>
              <a:off x="4132" y="216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02" name="Rectangle 141"/>
            <p:cNvSpPr>
              <a:spLocks noChangeArrowheads="1"/>
            </p:cNvSpPr>
            <p:nvPr/>
          </p:nvSpPr>
          <p:spPr bwMode="auto">
            <a:xfrm>
              <a:off x="1444"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03" name="Rectangle 142"/>
            <p:cNvSpPr>
              <a:spLocks noChangeArrowheads="1"/>
            </p:cNvSpPr>
            <p:nvPr/>
          </p:nvSpPr>
          <p:spPr bwMode="auto">
            <a:xfrm>
              <a:off x="1636" y="235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04" name="Rectangle 143"/>
            <p:cNvSpPr>
              <a:spLocks noChangeArrowheads="1"/>
            </p:cNvSpPr>
            <p:nvPr/>
          </p:nvSpPr>
          <p:spPr bwMode="auto">
            <a:xfrm>
              <a:off x="1828" y="235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05" name="Rectangle 144"/>
            <p:cNvSpPr>
              <a:spLocks noChangeArrowheads="1"/>
            </p:cNvSpPr>
            <p:nvPr/>
          </p:nvSpPr>
          <p:spPr bwMode="auto">
            <a:xfrm>
              <a:off x="2020"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06" name="Rectangle 145"/>
            <p:cNvSpPr>
              <a:spLocks noChangeArrowheads="1"/>
            </p:cNvSpPr>
            <p:nvPr/>
          </p:nvSpPr>
          <p:spPr bwMode="auto">
            <a:xfrm>
              <a:off x="2212"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07" name="Rectangle 146"/>
            <p:cNvSpPr>
              <a:spLocks noChangeArrowheads="1"/>
            </p:cNvSpPr>
            <p:nvPr/>
          </p:nvSpPr>
          <p:spPr bwMode="auto">
            <a:xfrm>
              <a:off x="2404"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08" name="Rectangle 147"/>
            <p:cNvSpPr>
              <a:spLocks noChangeArrowheads="1"/>
            </p:cNvSpPr>
            <p:nvPr/>
          </p:nvSpPr>
          <p:spPr bwMode="auto">
            <a:xfrm>
              <a:off x="2596" y="2356"/>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09" name="Rectangle 148"/>
            <p:cNvSpPr>
              <a:spLocks noChangeArrowheads="1"/>
            </p:cNvSpPr>
            <p:nvPr/>
          </p:nvSpPr>
          <p:spPr bwMode="auto">
            <a:xfrm>
              <a:off x="2788"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10" name="Rectangle 149"/>
            <p:cNvSpPr>
              <a:spLocks noChangeArrowheads="1"/>
            </p:cNvSpPr>
            <p:nvPr/>
          </p:nvSpPr>
          <p:spPr bwMode="auto">
            <a:xfrm>
              <a:off x="2980"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11" name="Rectangle 150"/>
            <p:cNvSpPr>
              <a:spLocks noChangeArrowheads="1"/>
            </p:cNvSpPr>
            <p:nvPr/>
          </p:nvSpPr>
          <p:spPr bwMode="auto">
            <a:xfrm>
              <a:off x="3172"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12" name="Rectangle 151"/>
            <p:cNvSpPr>
              <a:spLocks noChangeArrowheads="1"/>
            </p:cNvSpPr>
            <p:nvPr/>
          </p:nvSpPr>
          <p:spPr bwMode="auto">
            <a:xfrm>
              <a:off x="3364"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13" name="Rectangle 152"/>
            <p:cNvSpPr>
              <a:spLocks noChangeArrowheads="1"/>
            </p:cNvSpPr>
            <p:nvPr/>
          </p:nvSpPr>
          <p:spPr bwMode="auto">
            <a:xfrm>
              <a:off x="3556"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14" name="Rectangle 153"/>
            <p:cNvSpPr>
              <a:spLocks noChangeArrowheads="1"/>
            </p:cNvSpPr>
            <p:nvPr/>
          </p:nvSpPr>
          <p:spPr bwMode="auto">
            <a:xfrm>
              <a:off x="3748"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15" name="Rectangle 154"/>
            <p:cNvSpPr>
              <a:spLocks noChangeArrowheads="1"/>
            </p:cNvSpPr>
            <p:nvPr/>
          </p:nvSpPr>
          <p:spPr bwMode="auto">
            <a:xfrm>
              <a:off x="3940"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16" name="Rectangle 155"/>
            <p:cNvSpPr>
              <a:spLocks noChangeArrowheads="1"/>
            </p:cNvSpPr>
            <p:nvPr/>
          </p:nvSpPr>
          <p:spPr bwMode="auto">
            <a:xfrm>
              <a:off x="4132" y="2356"/>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17" name="Rectangle 156"/>
            <p:cNvSpPr>
              <a:spLocks noChangeArrowheads="1"/>
            </p:cNvSpPr>
            <p:nvPr/>
          </p:nvSpPr>
          <p:spPr bwMode="auto">
            <a:xfrm>
              <a:off x="1444"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18" name="Rectangle 157"/>
            <p:cNvSpPr>
              <a:spLocks noChangeArrowheads="1"/>
            </p:cNvSpPr>
            <p:nvPr/>
          </p:nvSpPr>
          <p:spPr bwMode="auto">
            <a:xfrm>
              <a:off x="1636"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19" name="Rectangle 158"/>
            <p:cNvSpPr>
              <a:spLocks noChangeArrowheads="1"/>
            </p:cNvSpPr>
            <p:nvPr/>
          </p:nvSpPr>
          <p:spPr bwMode="auto">
            <a:xfrm>
              <a:off x="1828"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20" name="Rectangle 159"/>
            <p:cNvSpPr>
              <a:spLocks noChangeArrowheads="1"/>
            </p:cNvSpPr>
            <p:nvPr/>
          </p:nvSpPr>
          <p:spPr bwMode="auto">
            <a:xfrm>
              <a:off x="2020"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21" name="Rectangle 160"/>
            <p:cNvSpPr>
              <a:spLocks noChangeArrowheads="1"/>
            </p:cNvSpPr>
            <p:nvPr/>
          </p:nvSpPr>
          <p:spPr bwMode="auto">
            <a:xfrm>
              <a:off x="2212"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22" name="Rectangle 161"/>
            <p:cNvSpPr>
              <a:spLocks noChangeArrowheads="1"/>
            </p:cNvSpPr>
            <p:nvPr/>
          </p:nvSpPr>
          <p:spPr bwMode="auto">
            <a:xfrm>
              <a:off x="2404"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23" name="Rectangle 162"/>
            <p:cNvSpPr>
              <a:spLocks noChangeArrowheads="1"/>
            </p:cNvSpPr>
            <p:nvPr/>
          </p:nvSpPr>
          <p:spPr bwMode="auto">
            <a:xfrm>
              <a:off x="2596"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24" name="Rectangle 163"/>
            <p:cNvSpPr>
              <a:spLocks noChangeArrowheads="1"/>
            </p:cNvSpPr>
            <p:nvPr/>
          </p:nvSpPr>
          <p:spPr bwMode="auto">
            <a:xfrm>
              <a:off x="2788"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25" name="Rectangle 164"/>
            <p:cNvSpPr>
              <a:spLocks noChangeArrowheads="1"/>
            </p:cNvSpPr>
            <p:nvPr/>
          </p:nvSpPr>
          <p:spPr bwMode="auto">
            <a:xfrm>
              <a:off x="2980"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26" name="Rectangle 165"/>
            <p:cNvSpPr>
              <a:spLocks noChangeArrowheads="1"/>
            </p:cNvSpPr>
            <p:nvPr/>
          </p:nvSpPr>
          <p:spPr bwMode="auto">
            <a:xfrm>
              <a:off x="3172"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27" name="Rectangle 166"/>
            <p:cNvSpPr>
              <a:spLocks noChangeArrowheads="1"/>
            </p:cNvSpPr>
            <p:nvPr/>
          </p:nvSpPr>
          <p:spPr bwMode="auto">
            <a:xfrm>
              <a:off x="3364"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28" name="Rectangle 167"/>
            <p:cNvSpPr>
              <a:spLocks noChangeArrowheads="1"/>
            </p:cNvSpPr>
            <p:nvPr/>
          </p:nvSpPr>
          <p:spPr bwMode="auto">
            <a:xfrm>
              <a:off x="3556" y="2548"/>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29" name="Rectangle 168"/>
            <p:cNvSpPr>
              <a:spLocks noChangeArrowheads="1"/>
            </p:cNvSpPr>
            <p:nvPr/>
          </p:nvSpPr>
          <p:spPr bwMode="auto">
            <a:xfrm>
              <a:off x="3748"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30" name="Rectangle 169"/>
            <p:cNvSpPr>
              <a:spLocks noChangeArrowheads="1"/>
            </p:cNvSpPr>
            <p:nvPr/>
          </p:nvSpPr>
          <p:spPr bwMode="auto">
            <a:xfrm>
              <a:off x="3940"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31" name="Rectangle 170"/>
            <p:cNvSpPr>
              <a:spLocks noChangeArrowheads="1"/>
            </p:cNvSpPr>
            <p:nvPr/>
          </p:nvSpPr>
          <p:spPr bwMode="auto">
            <a:xfrm>
              <a:off x="4132" y="2548"/>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32" name="Rectangle 171"/>
            <p:cNvSpPr>
              <a:spLocks noChangeArrowheads="1"/>
            </p:cNvSpPr>
            <p:nvPr/>
          </p:nvSpPr>
          <p:spPr bwMode="auto">
            <a:xfrm>
              <a:off x="1444"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33" name="Rectangle 172"/>
            <p:cNvSpPr>
              <a:spLocks noChangeArrowheads="1"/>
            </p:cNvSpPr>
            <p:nvPr/>
          </p:nvSpPr>
          <p:spPr bwMode="auto">
            <a:xfrm>
              <a:off x="1636"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34" name="Rectangle 173"/>
            <p:cNvSpPr>
              <a:spLocks noChangeArrowheads="1"/>
            </p:cNvSpPr>
            <p:nvPr/>
          </p:nvSpPr>
          <p:spPr bwMode="auto">
            <a:xfrm>
              <a:off x="1828"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35" name="Rectangle 174"/>
            <p:cNvSpPr>
              <a:spLocks noChangeArrowheads="1"/>
            </p:cNvSpPr>
            <p:nvPr/>
          </p:nvSpPr>
          <p:spPr bwMode="auto">
            <a:xfrm>
              <a:off x="2020"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36" name="Rectangle 175"/>
            <p:cNvSpPr>
              <a:spLocks noChangeArrowheads="1"/>
            </p:cNvSpPr>
            <p:nvPr/>
          </p:nvSpPr>
          <p:spPr bwMode="auto">
            <a:xfrm>
              <a:off x="2212"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37" name="Rectangle 176"/>
            <p:cNvSpPr>
              <a:spLocks noChangeArrowheads="1"/>
            </p:cNvSpPr>
            <p:nvPr/>
          </p:nvSpPr>
          <p:spPr bwMode="auto">
            <a:xfrm>
              <a:off x="2404"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38" name="Rectangle 177"/>
            <p:cNvSpPr>
              <a:spLocks noChangeArrowheads="1"/>
            </p:cNvSpPr>
            <p:nvPr/>
          </p:nvSpPr>
          <p:spPr bwMode="auto">
            <a:xfrm>
              <a:off x="2596"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39" name="Rectangle 178"/>
            <p:cNvSpPr>
              <a:spLocks noChangeArrowheads="1"/>
            </p:cNvSpPr>
            <p:nvPr/>
          </p:nvSpPr>
          <p:spPr bwMode="auto">
            <a:xfrm>
              <a:off x="2788"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40" name="Rectangle 179"/>
            <p:cNvSpPr>
              <a:spLocks noChangeArrowheads="1"/>
            </p:cNvSpPr>
            <p:nvPr/>
          </p:nvSpPr>
          <p:spPr bwMode="auto">
            <a:xfrm>
              <a:off x="2980"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41" name="Rectangle 180"/>
            <p:cNvSpPr>
              <a:spLocks noChangeArrowheads="1"/>
            </p:cNvSpPr>
            <p:nvPr/>
          </p:nvSpPr>
          <p:spPr bwMode="auto">
            <a:xfrm>
              <a:off x="3172"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42" name="Rectangle 181"/>
            <p:cNvSpPr>
              <a:spLocks noChangeArrowheads="1"/>
            </p:cNvSpPr>
            <p:nvPr/>
          </p:nvSpPr>
          <p:spPr bwMode="auto">
            <a:xfrm>
              <a:off x="3364"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43" name="Rectangle 182"/>
            <p:cNvSpPr>
              <a:spLocks noChangeArrowheads="1"/>
            </p:cNvSpPr>
            <p:nvPr/>
          </p:nvSpPr>
          <p:spPr bwMode="auto">
            <a:xfrm>
              <a:off x="3556" y="2740"/>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44" name="Rectangle 183"/>
            <p:cNvSpPr>
              <a:spLocks noChangeArrowheads="1"/>
            </p:cNvSpPr>
            <p:nvPr/>
          </p:nvSpPr>
          <p:spPr bwMode="auto">
            <a:xfrm>
              <a:off x="3748"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45" name="Rectangle 184"/>
            <p:cNvSpPr>
              <a:spLocks noChangeArrowheads="1"/>
            </p:cNvSpPr>
            <p:nvPr/>
          </p:nvSpPr>
          <p:spPr bwMode="auto">
            <a:xfrm>
              <a:off x="3940"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46" name="Rectangle 185"/>
            <p:cNvSpPr>
              <a:spLocks noChangeArrowheads="1"/>
            </p:cNvSpPr>
            <p:nvPr/>
          </p:nvSpPr>
          <p:spPr bwMode="auto">
            <a:xfrm>
              <a:off x="4132" y="2740"/>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47" name="Rectangle 186"/>
            <p:cNvSpPr>
              <a:spLocks noChangeArrowheads="1"/>
            </p:cNvSpPr>
            <p:nvPr/>
          </p:nvSpPr>
          <p:spPr bwMode="auto">
            <a:xfrm>
              <a:off x="1444"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48" name="Rectangle 187"/>
            <p:cNvSpPr>
              <a:spLocks noChangeArrowheads="1"/>
            </p:cNvSpPr>
            <p:nvPr/>
          </p:nvSpPr>
          <p:spPr bwMode="auto">
            <a:xfrm>
              <a:off x="1636" y="293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49" name="Rectangle 188"/>
            <p:cNvSpPr>
              <a:spLocks noChangeArrowheads="1"/>
            </p:cNvSpPr>
            <p:nvPr/>
          </p:nvSpPr>
          <p:spPr bwMode="auto">
            <a:xfrm>
              <a:off x="1828" y="293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50" name="Rectangle 189"/>
            <p:cNvSpPr>
              <a:spLocks noChangeArrowheads="1"/>
            </p:cNvSpPr>
            <p:nvPr/>
          </p:nvSpPr>
          <p:spPr bwMode="auto">
            <a:xfrm>
              <a:off x="2020"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51" name="Rectangle 190"/>
            <p:cNvSpPr>
              <a:spLocks noChangeArrowheads="1"/>
            </p:cNvSpPr>
            <p:nvPr/>
          </p:nvSpPr>
          <p:spPr bwMode="auto">
            <a:xfrm>
              <a:off x="2212"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52" name="Rectangle 191"/>
            <p:cNvSpPr>
              <a:spLocks noChangeArrowheads="1"/>
            </p:cNvSpPr>
            <p:nvPr/>
          </p:nvSpPr>
          <p:spPr bwMode="auto">
            <a:xfrm>
              <a:off x="2404"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53" name="Rectangle 192"/>
            <p:cNvSpPr>
              <a:spLocks noChangeArrowheads="1"/>
            </p:cNvSpPr>
            <p:nvPr/>
          </p:nvSpPr>
          <p:spPr bwMode="auto">
            <a:xfrm>
              <a:off x="2596"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54" name="Rectangle 193"/>
            <p:cNvSpPr>
              <a:spLocks noChangeArrowheads="1"/>
            </p:cNvSpPr>
            <p:nvPr/>
          </p:nvSpPr>
          <p:spPr bwMode="auto">
            <a:xfrm>
              <a:off x="2788"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55" name="Rectangle 194"/>
            <p:cNvSpPr>
              <a:spLocks noChangeArrowheads="1"/>
            </p:cNvSpPr>
            <p:nvPr/>
          </p:nvSpPr>
          <p:spPr bwMode="auto">
            <a:xfrm>
              <a:off x="2980"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56" name="Rectangle 195"/>
            <p:cNvSpPr>
              <a:spLocks noChangeArrowheads="1"/>
            </p:cNvSpPr>
            <p:nvPr/>
          </p:nvSpPr>
          <p:spPr bwMode="auto">
            <a:xfrm>
              <a:off x="3172"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57" name="Rectangle 196"/>
            <p:cNvSpPr>
              <a:spLocks noChangeArrowheads="1"/>
            </p:cNvSpPr>
            <p:nvPr/>
          </p:nvSpPr>
          <p:spPr bwMode="auto">
            <a:xfrm>
              <a:off x="3364"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58" name="Rectangle 197"/>
            <p:cNvSpPr>
              <a:spLocks noChangeArrowheads="1"/>
            </p:cNvSpPr>
            <p:nvPr/>
          </p:nvSpPr>
          <p:spPr bwMode="auto">
            <a:xfrm>
              <a:off x="3556" y="2932"/>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59" name="Rectangle 198"/>
            <p:cNvSpPr>
              <a:spLocks noChangeArrowheads="1"/>
            </p:cNvSpPr>
            <p:nvPr/>
          </p:nvSpPr>
          <p:spPr bwMode="auto">
            <a:xfrm>
              <a:off x="3748"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60" name="Rectangle 199"/>
            <p:cNvSpPr>
              <a:spLocks noChangeArrowheads="1"/>
            </p:cNvSpPr>
            <p:nvPr/>
          </p:nvSpPr>
          <p:spPr bwMode="auto">
            <a:xfrm>
              <a:off x="3940"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61" name="Rectangle 200"/>
            <p:cNvSpPr>
              <a:spLocks noChangeArrowheads="1"/>
            </p:cNvSpPr>
            <p:nvPr/>
          </p:nvSpPr>
          <p:spPr bwMode="auto">
            <a:xfrm>
              <a:off x="4132" y="2932"/>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62" name="Rectangle 201"/>
            <p:cNvSpPr>
              <a:spLocks noChangeArrowheads="1"/>
            </p:cNvSpPr>
            <p:nvPr/>
          </p:nvSpPr>
          <p:spPr bwMode="auto">
            <a:xfrm>
              <a:off x="1440" y="1392"/>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9363" name="Rectangle 202"/>
            <p:cNvSpPr>
              <a:spLocks noChangeArrowheads="1"/>
            </p:cNvSpPr>
            <p:nvPr/>
          </p:nvSpPr>
          <p:spPr bwMode="auto">
            <a:xfrm>
              <a:off x="1636"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64" name="Rectangle 203"/>
            <p:cNvSpPr>
              <a:spLocks noChangeArrowheads="1"/>
            </p:cNvSpPr>
            <p:nvPr/>
          </p:nvSpPr>
          <p:spPr bwMode="auto">
            <a:xfrm>
              <a:off x="1828" y="312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65" name="Rectangle 204"/>
            <p:cNvSpPr>
              <a:spLocks noChangeArrowheads="1"/>
            </p:cNvSpPr>
            <p:nvPr/>
          </p:nvSpPr>
          <p:spPr bwMode="auto">
            <a:xfrm>
              <a:off x="2020"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66" name="Rectangle 205"/>
            <p:cNvSpPr>
              <a:spLocks noChangeArrowheads="1"/>
            </p:cNvSpPr>
            <p:nvPr/>
          </p:nvSpPr>
          <p:spPr bwMode="auto">
            <a:xfrm>
              <a:off x="2212"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67" name="Rectangle 206"/>
            <p:cNvSpPr>
              <a:spLocks noChangeArrowheads="1"/>
            </p:cNvSpPr>
            <p:nvPr/>
          </p:nvSpPr>
          <p:spPr bwMode="auto">
            <a:xfrm>
              <a:off x="2404"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68" name="Rectangle 207"/>
            <p:cNvSpPr>
              <a:spLocks noChangeArrowheads="1"/>
            </p:cNvSpPr>
            <p:nvPr/>
          </p:nvSpPr>
          <p:spPr bwMode="auto">
            <a:xfrm>
              <a:off x="2596"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69" name="Rectangle 208"/>
            <p:cNvSpPr>
              <a:spLocks noChangeArrowheads="1"/>
            </p:cNvSpPr>
            <p:nvPr/>
          </p:nvSpPr>
          <p:spPr bwMode="auto">
            <a:xfrm>
              <a:off x="2788"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70" name="Rectangle 209"/>
            <p:cNvSpPr>
              <a:spLocks noChangeArrowheads="1"/>
            </p:cNvSpPr>
            <p:nvPr/>
          </p:nvSpPr>
          <p:spPr bwMode="auto">
            <a:xfrm>
              <a:off x="2980"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71" name="Rectangle 210"/>
            <p:cNvSpPr>
              <a:spLocks noChangeArrowheads="1"/>
            </p:cNvSpPr>
            <p:nvPr/>
          </p:nvSpPr>
          <p:spPr bwMode="auto">
            <a:xfrm>
              <a:off x="3172"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72" name="Rectangle 211"/>
            <p:cNvSpPr>
              <a:spLocks noChangeArrowheads="1"/>
            </p:cNvSpPr>
            <p:nvPr/>
          </p:nvSpPr>
          <p:spPr bwMode="auto">
            <a:xfrm>
              <a:off x="3364"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73" name="Rectangle 212"/>
            <p:cNvSpPr>
              <a:spLocks noChangeArrowheads="1"/>
            </p:cNvSpPr>
            <p:nvPr/>
          </p:nvSpPr>
          <p:spPr bwMode="auto">
            <a:xfrm>
              <a:off x="3556"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74" name="Rectangle 213"/>
            <p:cNvSpPr>
              <a:spLocks noChangeArrowheads="1"/>
            </p:cNvSpPr>
            <p:nvPr/>
          </p:nvSpPr>
          <p:spPr bwMode="auto">
            <a:xfrm>
              <a:off x="3748" y="3124"/>
              <a:ext cx="184" cy="184"/>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49375" name="Rectangle 214"/>
            <p:cNvSpPr>
              <a:spLocks noChangeArrowheads="1"/>
            </p:cNvSpPr>
            <p:nvPr/>
          </p:nvSpPr>
          <p:spPr bwMode="auto">
            <a:xfrm>
              <a:off x="3940" y="3124"/>
              <a:ext cx="184" cy="184"/>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49376" name="Rectangle 215"/>
            <p:cNvSpPr>
              <a:spLocks noChangeArrowheads="1"/>
            </p:cNvSpPr>
            <p:nvPr/>
          </p:nvSpPr>
          <p:spPr bwMode="auto">
            <a:xfrm>
              <a:off x="4132" y="3124"/>
              <a:ext cx="184" cy="184"/>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49377" name="AutoShape 216"/>
            <p:cNvSpPr>
              <a:spLocks noChangeArrowheads="1"/>
            </p:cNvSpPr>
            <p:nvPr/>
          </p:nvSpPr>
          <p:spPr bwMode="auto">
            <a:xfrm>
              <a:off x="4420" y="3124"/>
              <a:ext cx="184" cy="184"/>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49378" name="Picture 2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8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379" name="Group 218"/>
            <p:cNvGrpSpPr>
              <a:grpSpLocks/>
            </p:cNvGrpSpPr>
            <p:nvPr/>
          </p:nvGrpSpPr>
          <p:grpSpPr bwMode="auto">
            <a:xfrm>
              <a:off x="1828" y="820"/>
              <a:ext cx="380" cy="188"/>
              <a:chOff x="1828" y="820"/>
              <a:chExt cx="380" cy="188"/>
            </a:xfrm>
          </p:grpSpPr>
          <p:sp>
            <p:nvSpPr>
              <p:cNvPr id="49397" name="Rectangle 219"/>
              <p:cNvSpPr>
                <a:spLocks noChangeArrowheads="1"/>
              </p:cNvSpPr>
              <p:nvPr/>
            </p:nvSpPr>
            <p:spPr bwMode="auto">
              <a:xfrm>
                <a:off x="1828"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398" name="Rectangle 220"/>
              <p:cNvSpPr>
                <a:spLocks noChangeArrowheads="1"/>
              </p:cNvSpPr>
              <p:nvPr/>
            </p:nvSpPr>
            <p:spPr bwMode="auto">
              <a:xfrm>
                <a:off x="2020"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9399" name="Picture 2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8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380" name="Group 222"/>
            <p:cNvGrpSpPr>
              <a:grpSpLocks/>
            </p:cNvGrpSpPr>
            <p:nvPr/>
          </p:nvGrpSpPr>
          <p:grpSpPr bwMode="auto">
            <a:xfrm>
              <a:off x="2020" y="628"/>
              <a:ext cx="188" cy="376"/>
              <a:chOff x="2020" y="628"/>
              <a:chExt cx="188" cy="376"/>
            </a:xfrm>
          </p:grpSpPr>
          <p:sp>
            <p:nvSpPr>
              <p:cNvPr id="49394" name="Rectangle 223"/>
              <p:cNvSpPr>
                <a:spLocks noChangeArrowheads="1"/>
              </p:cNvSpPr>
              <p:nvPr/>
            </p:nvSpPr>
            <p:spPr bwMode="auto">
              <a:xfrm>
                <a:off x="2020"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395" name="Rectangle 224"/>
              <p:cNvSpPr>
                <a:spLocks noChangeArrowheads="1"/>
              </p:cNvSpPr>
              <p:nvPr/>
            </p:nvSpPr>
            <p:spPr bwMode="auto">
              <a:xfrm>
                <a:off x="2020"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9396" name="Picture 22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381" name="Group 226"/>
            <p:cNvGrpSpPr>
              <a:grpSpLocks/>
            </p:cNvGrpSpPr>
            <p:nvPr/>
          </p:nvGrpSpPr>
          <p:grpSpPr bwMode="auto">
            <a:xfrm>
              <a:off x="1828" y="628"/>
              <a:ext cx="376" cy="188"/>
              <a:chOff x="1828" y="628"/>
              <a:chExt cx="376" cy="188"/>
            </a:xfrm>
          </p:grpSpPr>
          <p:sp>
            <p:nvSpPr>
              <p:cNvPr id="49391" name="Rectangle 227"/>
              <p:cNvSpPr>
                <a:spLocks noChangeArrowheads="1"/>
              </p:cNvSpPr>
              <p:nvPr/>
            </p:nvSpPr>
            <p:spPr bwMode="auto">
              <a:xfrm>
                <a:off x="2020"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392" name="Rectangle 228"/>
              <p:cNvSpPr>
                <a:spLocks noChangeArrowheads="1"/>
              </p:cNvSpPr>
              <p:nvPr/>
            </p:nvSpPr>
            <p:spPr bwMode="auto">
              <a:xfrm>
                <a:off x="1828"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9393" name="Picture 2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382" name="Group 230"/>
            <p:cNvGrpSpPr>
              <a:grpSpLocks/>
            </p:cNvGrpSpPr>
            <p:nvPr/>
          </p:nvGrpSpPr>
          <p:grpSpPr bwMode="auto">
            <a:xfrm>
              <a:off x="1636" y="628"/>
              <a:ext cx="376" cy="188"/>
              <a:chOff x="1636" y="628"/>
              <a:chExt cx="376" cy="188"/>
            </a:xfrm>
          </p:grpSpPr>
          <p:sp>
            <p:nvSpPr>
              <p:cNvPr id="49388" name="Rectangle 231"/>
              <p:cNvSpPr>
                <a:spLocks noChangeArrowheads="1"/>
              </p:cNvSpPr>
              <p:nvPr/>
            </p:nvSpPr>
            <p:spPr bwMode="auto">
              <a:xfrm>
                <a:off x="1828"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389" name="Rectangle 232"/>
              <p:cNvSpPr>
                <a:spLocks noChangeArrowheads="1"/>
              </p:cNvSpPr>
              <p:nvPr/>
            </p:nvSpPr>
            <p:spPr bwMode="auto">
              <a:xfrm>
                <a:off x="1636"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9390" name="Picture 2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383" name="Rectangle 234"/>
            <p:cNvSpPr>
              <a:spLocks noChangeArrowheads="1"/>
            </p:cNvSpPr>
            <p:nvPr/>
          </p:nvSpPr>
          <p:spPr bwMode="auto">
            <a:xfrm>
              <a:off x="1636"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49384" name="Rectangle 235"/>
            <p:cNvSpPr>
              <a:spLocks noChangeArrowheads="1"/>
            </p:cNvSpPr>
            <p:nvPr/>
          </p:nvSpPr>
          <p:spPr bwMode="auto">
            <a:xfrm>
              <a:off x="1444"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9385" name="Picture 2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 y="144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86" name="Rectangle 237"/>
            <p:cNvSpPr>
              <a:spLocks noChangeArrowheads="1"/>
            </p:cNvSpPr>
            <p:nvPr/>
          </p:nvSpPr>
          <p:spPr bwMode="auto">
            <a:xfrm>
              <a:off x="1444" y="1012"/>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9387" name="Rectangle 238"/>
            <p:cNvSpPr>
              <a:spLocks noChangeArrowheads="1"/>
            </p:cNvSpPr>
            <p:nvPr/>
          </p:nvSpPr>
          <p:spPr bwMode="auto">
            <a:xfrm>
              <a:off x="1444" y="1204"/>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grpSp>
      <p:sp>
        <p:nvSpPr>
          <p:cNvPr id="253167" name="Rectangle 239"/>
          <p:cNvSpPr>
            <a:spLocks noChangeArrowheads="1"/>
          </p:cNvSpPr>
          <p:nvPr/>
        </p:nvSpPr>
        <p:spPr bwMode="auto">
          <a:xfrm>
            <a:off x="900113" y="5661025"/>
            <a:ext cx="8243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latinLnBrk="0" hangingPunct="0">
              <a:spcBef>
                <a:spcPct val="20000"/>
              </a:spcBef>
              <a:buClr>
                <a:schemeClr val="tx2"/>
              </a:buClr>
              <a:buFontTx/>
              <a:buChar char="•"/>
            </a:pPr>
            <a:r>
              <a:rPr kumimoji="0" lang="en-US" altLang="ko-KR" sz="3200">
                <a:latin typeface="Times New Roman" pitchFamily="18" charset="0"/>
              </a:rPr>
              <a:t>Backtrack.</a:t>
            </a:r>
          </a:p>
        </p:txBody>
      </p:sp>
      <p:grpSp>
        <p:nvGrpSpPr>
          <p:cNvPr id="7" name="Group 240"/>
          <p:cNvGrpSpPr>
            <a:grpSpLocks/>
          </p:cNvGrpSpPr>
          <p:nvPr/>
        </p:nvGrpSpPr>
        <p:grpSpPr bwMode="auto">
          <a:xfrm>
            <a:off x="2311400" y="2209800"/>
            <a:ext cx="1193800" cy="304800"/>
            <a:chOff x="384" y="1488"/>
            <a:chExt cx="752" cy="192"/>
          </a:xfrm>
        </p:grpSpPr>
        <p:grpSp>
          <p:nvGrpSpPr>
            <p:cNvPr id="49160" name="Group 241"/>
            <p:cNvGrpSpPr>
              <a:grpSpLocks/>
            </p:cNvGrpSpPr>
            <p:nvPr/>
          </p:nvGrpSpPr>
          <p:grpSpPr bwMode="auto">
            <a:xfrm>
              <a:off x="576" y="1488"/>
              <a:ext cx="560" cy="192"/>
              <a:chOff x="56" y="1440"/>
              <a:chExt cx="560" cy="192"/>
            </a:xfrm>
          </p:grpSpPr>
          <p:sp>
            <p:nvSpPr>
              <p:cNvPr id="49162" name="Rectangle 242"/>
              <p:cNvSpPr>
                <a:spLocks noChangeArrowheads="1"/>
              </p:cNvSpPr>
              <p:nvPr/>
            </p:nvSpPr>
            <p:spPr bwMode="auto">
              <a:xfrm>
                <a:off x="432" y="144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49163" name="Picture 24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1488"/>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4" name="Rectangle 244"/>
              <p:cNvSpPr>
                <a:spLocks noChangeArrowheads="1"/>
              </p:cNvSpPr>
              <p:nvPr/>
            </p:nvSpPr>
            <p:spPr bwMode="auto">
              <a:xfrm>
                <a:off x="240" y="144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49165" name="Rectangle 245"/>
              <p:cNvSpPr>
                <a:spLocks noChangeArrowheads="1"/>
              </p:cNvSpPr>
              <p:nvPr/>
            </p:nvSpPr>
            <p:spPr bwMode="auto">
              <a:xfrm>
                <a:off x="56" y="144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grpSp>
        <p:sp>
          <p:nvSpPr>
            <p:cNvPr id="49161" name="Rectangle 246"/>
            <p:cNvSpPr>
              <a:spLocks noChangeArrowheads="1"/>
            </p:cNvSpPr>
            <p:nvPr/>
          </p:nvSpPr>
          <p:spPr bwMode="auto">
            <a:xfrm>
              <a:off x="384" y="148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gr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29</a:t>
            </a:fld>
            <a:endParaRPr lang="en-US" altLang="ko-KR" dirty="0"/>
          </a:p>
        </p:txBody>
      </p:sp>
    </p:spTree>
    <p:extLst>
      <p:ext uri="{BB962C8B-B14F-4D97-AF65-F5344CB8AC3E}">
        <p14:creationId xmlns:p14="http://schemas.microsoft.com/office/powerpoint/2010/main" val="4294168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31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p:bldP spid="2531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ko-KR" altLang="en-US" b="1" smtClean="0"/>
              <a:t>스택 추상 데이타 타입</a:t>
            </a:r>
          </a:p>
        </p:txBody>
      </p:sp>
      <p:sp>
        <p:nvSpPr>
          <p:cNvPr id="15364" name="Rectangle 3"/>
          <p:cNvSpPr>
            <a:spLocks noGrp="1" noChangeArrowheads="1"/>
          </p:cNvSpPr>
          <p:nvPr>
            <p:ph type="body" sz="half" idx="1"/>
          </p:nvPr>
        </p:nvSpPr>
        <p:spPr>
          <a:xfrm>
            <a:off x="457200" y="1600200"/>
            <a:ext cx="8218488" cy="2620963"/>
          </a:xfrm>
        </p:spPr>
        <p:txBody>
          <a:bodyPr/>
          <a:lstStyle/>
          <a:p>
            <a:pPr eaLnBrk="1" hangingPunct="1"/>
            <a:r>
              <a:rPr lang="ko-KR" altLang="en-US" sz="1700" smtClean="0"/>
              <a:t>순서 리스트 </a:t>
            </a:r>
            <a:r>
              <a:rPr lang="en-US" altLang="ko-KR" sz="1700" smtClean="0"/>
              <a:t>(ordered list)</a:t>
            </a:r>
            <a:r>
              <a:rPr lang="ko-KR" altLang="en-US" sz="1700" smtClean="0"/>
              <a:t>의 특별한 경우</a:t>
            </a:r>
          </a:p>
          <a:p>
            <a:pPr lvl="1" eaLnBrk="1" hangingPunct="1"/>
            <a:r>
              <a:rPr lang="ko-KR" altLang="en-US" sz="1500" smtClean="0"/>
              <a:t>순서 리스트</a:t>
            </a:r>
            <a:r>
              <a:rPr lang="en-US" altLang="ko-KR" sz="1500" smtClean="0"/>
              <a:t>: A=a</a:t>
            </a:r>
            <a:r>
              <a:rPr lang="en-US" altLang="ko-KR" sz="1500" baseline="-25000" smtClean="0"/>
              <a:t>0</a:t>
            </a:r>
            <a:r>
              <a:rPr lang="en-US" altLang="ko-KR" sz="1500" smtClean="0"/>
              <a:t>,a</a:t>
            </a:r>
            <a:r>
              <a:rPr lang="en-US" altLang="ko-KR" sz="1500" baseline="-25000" smtClean="0"/>
              <a:t>1</a:t>
            </a:r>
            <a:r>
              <a:rPr lang="en-US" altLang="ko-KR" sz="1500" smtClean="0"/>
              <a:t>,...,a</a:t>
            </a:r>
            <a:r>
              <a:rPr lang="en-US" altLang="ko-KR" sz="1500" baseline="-25000" smtClean="0"/>
              <a:t>n-1</a:t>
            </a:r>
            <a:r>
              <a:rPr lang="en-US" altLang="ko-KR" sz="1500" smtClean="0"/>
              <a:t>, n≥0 </a:t>
            </a:r>
          </a:p>
          <a:p>
            <a:pPr eaLnBrk="1" hangingPunct="1"/>
            <a:r>
              <a:rPr lang="ko-KR" altLang="en-US" sz="1700" smtClean="0"/>
              <a:t>스택</a:t>
            </a:r>
            <a:r>
              <a:rPr lang="en-US" altLang="ko-KR" sz="1700" smtClean="0"/>
              <a:t>(stack)</a:t>
            </a:r>
          </a:p>
          <a:p>
            <a:pPr lvl="1" eaLnBrk="1" hangingPunct="1"/>
            <a:r>
              <a:rPr lang="ko-KR" altLang="en-US" sz="1500" smtClean="0"/>
              <a:t>톱</a:t>
            </a:r>
            <a:r>
              <a:rPr lang="en-US" altLang="ko-KR" sz="1500" smtClean="0"/>
              <a:t>(top)</a:t>
            </a:r>
            <a:r>
              <a:rPr lang="ko-KR" altLang="en-US" sz="1500" smtClean="0"/>
              <a:t>이라고 하는 한쪽 끝에서 모든 삽입</a:t>
            </a:r>
            <a:r>
              <a:rPr lang="en-US" altLang="ko-KR" sz="1500" smtClean="0"/>
              <a:t>(push)</a:t>
            </a:r>
            <a:r>
              <a:rPr lang="ko-KR" altLang="en-US" sz="1500" smtClean="0"/>
              <a:t>과 삭제</a:t>
            </a:r>
            <a:r>
              <a:rPr lang="en-US" altLang="ko-KR" sz="1500" smtClean="0"/>
              <a:t>(pop)</a:t>
            </a:r>
            <a:r>
              <a:rPr lang="ko-KR" altLang="en-US" sz="1500" smtClean="0"/>
              <a:t>가 일어나는 순서 리스트</a:t>
            </a:r>
          </a:p>
          <a:p>
            <a:pPr lvl="1" eaLnBrk="1" hangingPunct="1"/>
            <a:r>
              <a:rPr lang="ko-KR" altLang="en-US" sz="1500" smtClean="0"/>
              <a:t>스택 </a:t>
            </a:r>
            <a:r>
              <a:rPr lang="en-US" altLang="ko-KR" sz="1500" smtClean="0"/>
              <a:t>S=(a</a:t>
            </a:r>
            <a:r>
              <a:rPr lang="en-US" altLang="ko-KR" sz="1500" baseline="-25000" smtClean="0"/>
              <a:t>0</a:t>
            </a:r>
            <a:r>
              <a:rPr lang="en-US" altLang="ko-KR" sz="1500" smtClean="0"/>
              <a:t>,....,a</a:t>
            </a:r>
            <a:r>
              <a:rPr lang="en-US" altLang="ko-KR" sz="1500" baseline="-25000" smtClean="0"/>
              <a:t>n-1</a:t>
            </a:r>
            <a:r>
              <a:rPr lang="en-US" altLang="ko-KR" sz="1500" smtClean="0"/>
              <a:t>): </a:t>
            </a:r>
            <a:r>
              <a:rPr lang="en-US" altLang="ko-KR" sz="1500" smtClean="0">
                <a:latin typeface="Arial" charset="0"/>
              </a:rPr>
              <a:t> </a:t>
            </a:r>
            <a:r>
              <a:rPr lang="en-US" altLang="ko-KR" sz="1500" smtClean="0"/>
              <a:t>a</a:t>
            </a:r>
            <a:r>
              <a:rPr lang="en-US" altLang="ko-KR" sz="1500" baseline="-25000" smtClean="0"/>
              <a:t>0</a:t>
            </a:r>
            <a:r>
              <a:rPr lang="ko-KR" altLang="en-US" sz="1500" smtClean="0"/>
              <a:t>는 </a:t>
            </a:r>
            <a:r>
              <a:rPr lang="en-US" altLang="ko-KR" sz="1500" smtClean="0"/>
              <a:t>bottom, a</a:t>
            </a:r>
            <a:r>
              <a:rPr lang="en-US" altLang="ko-KR" sz="1500" baseline="-25000" smtClean="0"/>
              <a:t>n-1</a:t>
            </a:r>
            <a:r>
              <a:rPr lang="ko-KR" altLang="en-US" sz="1500" smtClean="0"/>
              <a:t>은 </a:t>
            </a:r>
            <a:r>
              <a:rPr lang="en-US" altLang="ko-KR" sz="1500" smtClean="0"/>
              <a:t>top</a:t>
            </a:r>
            <a:r>
              <a:rPr lang="ko-KR" altLang="en-US" sz="1500" smtClean="0"/>
              <a:t>의 원소</a:t>
            </a:r>
          </a:p>
          <a:p>
            <a:pPr lvl="1" eaLnBrk="1" hangingPunct="1"/>
            <a:r>
              <a:rPr lang="en-US" altLang="ko-KR" sz="1500" smtClean="0"/>
              <a:t>a</a:t>
            </a:r>
            <a:r>
              <a:rPr lang="en-US" altLang="ko-KR" sz="1500" baseline="-25000" smtClean="0"/>
              <a:t>i</a:t>
            </a:r>
            <a:r>
              <a:rPr lang="ko-KR" altLang="en-US" sz="1500" smtClean="0"/>
              <a:t>는 원소 </a:t>
            </a:r>
            <a:r>
              <a:rPr lang="en-US" altLang="ko-KR" sz="1500" smtClean="0"/>
              <a:t>a</a:t>
            </a:r>
            <a:r>
              <a:rPr lang="en-US" altLang="ko-KR" sz="1500" baseline="-25000" smtClean="0"/>
              <a:t>i-1</a:t>
            </a:r>
            <a:r>
              <a:rPr lang="en-US" altLang="ko-KR" sz="1500" smtClean="0"/>
              <a:t>(0&lt;i&lt;n)</a:t>
            </a:r>
            <a:r>
              <a:rPr lang="ko-KR" altLang="en-US" sz="1500" smtClean="0"/>
              <a:t>의 위에 있음</a:t>
            </a:r>
          </a:p>
          <a:p>
            <a:pPr eaLnBrk="1" hangingPunct="1"/>
            <a:r>
              <a:rPr lang="ko-KR" altLang="en-US" sz="1700" smtClean="0"/>
              <a:t>후입선출</a:t>
            </a:r>
            <a:r>
              <a:rPr lang="en-US" altLang="ko-KR" sz="1700" smtClean="0"/>
              <a:t>(LIFO, Last-In-First-Out) </a:t>
            </a:r>
            <a:r>
              <a:rPr lang="ko-KR" altLang="en-US" sz="1700" smtClean="0"/>
              <a:t>리스트</a:t>
            </a:r>
          </a:p>
          <a:p>
            <a:pPr lvl="1" eaLnBrk="1" hangingPunct="1"/>
            <a:r>
              <a:rPr lang="ko-KR" altLang="en-US" sz="1500" smtClean="0"/>
              <a:t>원소 </a:t>
            </a:r>
            <a:r>
              <a:rPr lang="en-US" altLang="ko-KR" sz="1500" smtClean="0"/>
              <a:t>A,B,C,D,E</a:t>
            </a:r>
            <a:r>
              <a:rPr lang="ko-KR" altLang="en-US" sz="1500" smtClean="0"/>
              <a:t>를 삽입하고 한 원소를 삭제하는 예</a:t>
            </a:r>
          </a:p>
        </p:txBody>
      </p:sp>
      <p:pic>
        <p:nvPicPr>
          <p:cNvPr id="1536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1163"/>
            <a:ext cx="52578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a:p>
        </p:txBody>
      </p:sp>
      <p:sp>
        <p:nvSpPr>
          <p:cNvPr id="3" name="슬라이드 번호 개체 틀 2"/>
          <p:cNvSpPr>
            <a:spLocks noGrp="1"/>
          </p:cNvSpPr>
          <p:nvPr>
            <p:ph type="sldNum" sz="quarter" idx="12"/>
          </p:nvPr>
        </p:nvSpPr>
        <p:spPr/>
        <p:txBody>
          <a:bodyPr/>
          <a:lstStyle/>
          <a:p>
            <a:pPr>
              <a:defRPr/>
            </a:pPr>
            <a:fld id="{96A98DE3-4BE4-4035-8F21-E6AAEA21DEAA}" type="slidenum">
              <a:rPr lang="en-US" altLang="ko-KR" smtClean="0"/>
              <a:pPr>
                <a:defRPr/>
              </a:pPr>
              <a:t>3</a:t>
            </a:fld>
            <a:endParaRPr lang="en-US" altLang="ko-KR" dirty="0"/>
          </a:p>
        </p:txBody>
      </p:sp>
    </p:spTree>
    <p:extLst>
      <p:ext uri="{BB962C8B-B14F-4D97-AF65-F5344CB8AC3E}">
        <p14:creationId xmlns:p14="http://schemas.microsoft.com/office/powerpoint/2010/main" val="3906217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180" name="Rectangle 3"/>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181" name="Rectangle 4"/>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53957" name="Rectangle 5"/>
          <p:cNvSpPr>
            <a:spLocks noGrp="1" noChangeArrowheads="1"/>
          </p:cNvSpPr>
          <p:nvPr>
            <p:ph type="body" idx="1"/>
          </p:nvPr>
        </p:nvSpPr>
        <p:spPr>
          <a:xfrm>
            <a:off x="611188" y="5373688"/>
            <a:ext cx="8167687" cy="685800"/>
          </a:xfrm>
          <a:noFill/>
        </p:spPr>
        <p:txBody>
          <a:bodyPr lIns="92075" tIns="46038" rIns="92075" bIns="46038"/>
          <a:lstStyle/>
          <a:p>
            <a:pPr eaLnBrk="1" hangingPunct="1"/>
            <a:r>
              <a:rPr lang="en-US" altLang="ko-KR" smtClean="0"/>
              <a:t>Move downward.</a:t>
            </a:r>
          </a:p>
        </p:txBody>
      </p:sp>
      <p:sp>
        <p:nvSpPr>
          <p:cNvPr id="50183" name="Rectangle 6"/>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184" name="Rectangle 7"/>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185" name="Rectangle 8"/>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186" name="Rectangle 9"/>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187" name="Rectangle 10"/>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188" name="Rectangle 11"/>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189" name="Rectangle 12"/>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190" name="Rectangle 13"/>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191" name="Rectangle 14"/>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192" name="Rectangle 15"/>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193" name="Rectangle 16"/>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194" name="Rectangle 17"/>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195" name="Rectangle 18"/>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196" name="Rectangle 19"/>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197" name="Rectangle 20"/>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198" name="Rectangle 21"/>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199" name="Rectangle 22"/>
          <p:cNvSpPr>
            <a:spLocks noChangeArrowheads="1"/>
          </p:cNvSpPr>
          <p:nvPr/>
        </p:nvSpPr>
        <p:spPr bwMode="auto">
          <a:xfrm>
            <a:off x="29019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200" name="Rectangle 23"/>
          <p:cNvSpPr>
            <a:spLocks noChangeArrowheads="1"/>
          </p:cNvSpPr>
          <p:nvPr/>
        </p:nvSpPr>
        <p:spPr bwMode="auto">
          <a:xfrm>
            <a:off x="32067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201" name="Rectangle 24"/>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02" name="Rectangle 25"/>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03" name="Rectangle 26"/>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04" name="Rectangle 27"/>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05" name="Rectangle 28"/>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06" name="Rectangle 29"/>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07" name="Rectangle 30"/>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08" name="Rectangle 31"/>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09" name="Rectangle 32"/>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10" name="Rectangle 33"/>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11" name="Rectangle 34"/>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12" name="Rectangle 35"/>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13" name="Rectangle 36"/>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14" name="Rectangle 37"/>
          <p:cNvSpPr>
            <a:spLocks noChangeArrowheads="1"/>
          </p:cNvSpPr>
          <p:nvPr/>
        </p:nvSpPr>
        <p:spPr bwMode="auto">
          <a:xfrm>
            <a:off x="2901950" y="16065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215" name="Rectangle 38"/>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16" name="Rectangle 39"/>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17" name="Rectangle 40"/>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18" name="Rectangle 41"/>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19" name="Rectangle 42"/>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20" name="Rectangle 43"/>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21" name="Rectangle 44"/>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22" name="Rectangle 45"/>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23" name="Rectangle 46"/>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24" name="Rectangle 47"/>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25" name="Rectangle 48"/>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26" name="Rectangle 49"/>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27" name="Rectangle 50"/>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28" name="Rectangle 51"/>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29" name="Rectangle 52"/>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30" name="Rectangle 53"/>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31" name="Rectangle 54"/>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32" name="Rectangle 55"/>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33" name="Rectangle 56"/>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34" name="Rectangle 57"/>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35" name="Rectangle 58"/>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36" name="Rectangle 59"/>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37" name="Rectangle 60"/>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38" name="Rectangle 61"/>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39" name="Rectangle 62"/>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40" name="Rectangle 63"/>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41" name="Rectangle 64"/>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42" name="Rectangle 65"/>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43" name="Rectangle 66"/>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44" name="Rectangle 67"/>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45" name="Rectangle 68"/>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46" name="Rectangle 69"/>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47" name="Rectangle 70"/>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48" name="Rectangle 71"/>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49" name="Rectangle 72"/>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50" name="Rectangle 73"/>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51" name="Rectangle 74"/>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52" name="Rectangle 75"/>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53" name="Rectangle 76"/>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54" name="Rectangle 77"/>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55" name="Rectangle 78"/>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56" name="Rectangle 79"/>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57" name="Rectangle 80"/>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58" name="Rectangle 81"/>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59" name="Rectangle 82"/>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60" name="Rectangle 83"/>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61" name="Rectangle 84"/>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62" name="Rectangle 85"/>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63" name="Rectangle 86"/>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64" name="Rectangle 87"/>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65" name="Rectangle 88"/>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66" name="Rectangle 89"/>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67" name="Rectangle 90"/>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68" name="Rectangle 91"/>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69" name="Rectangle 92"/>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70" name="Rectangle 93"/>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71" name="Rectangle 94"/>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72" name="Rectangle 95"/>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73" name="Rectangle 96"/>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74" name="Rectangle 97"/>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75" name="Rectangle 98"/>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76" name="Rectangle 99"/>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77" name="Rectangle 100"/>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78" name="Rectangle 101"/>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79" name="Rectangle 102"/>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80" name="Rectangle 103"/>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81" name="Rectangle 104"/>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82" name="Rectangle 105"/>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83" name="Rectangle 106"/>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84" name="Rectangle 107"/>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85" name="Rectangle 108"/>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86" name="Rectangle 109"/>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87" name="Rectangle 110"/>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88" name="Rectangle 111"/>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89" name="Rectangle 112"/>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90" name="Rectangle 113"/>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91" name="Rectangle 114"/>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92" name="Rectangle 115"/>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93" name="Rectangle 116"/>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94" name="Rectangle 117"/>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95" name="Rectangle 118"/>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96" name="Rectangle 119"/>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97" name="Rectangle 120"/>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298" name="Rectangle 121"/>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299" name="Rectangle 122"/>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00" name="Rectangle 123"/>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01" name="Rectangle 124"/>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02" name="Rectangle 125"/>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03" name="Rectangle 126"/>
          <p:cNvSpPr>
            <a:spLocks noChangeArrowheads="1"/>
          </p:cNvSpPr>
          <p:nvPr/>
        </p:nvSpPr>
        <p:spPr bwMode="auto">
          <a:xfrm>
            <a:off x="2597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04" name="Rectangle 127"/>
          <p:cNvSpPr>
            <a:spLocks noChangeArrowheads="1"/>
          </p:cNvSpPr>
          <p:nvPr/>
        </p:nvSpPr>
        <p:spPr bwMode="auto">
          <a:xfrm>
            <a:off x="2901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05" name="Rectangle 128"/>
          <p:cNvSpPr>
            <a:spLocks noChangeArrowheads="1"/>
          </p:cNvSpPr>
          <p:nvPr/>
        </p:nvSpPr>
        <p:spPr bwMode="auto">
          <a:xfrm>
            <a:off x="3206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06" name="Rectangle 129"/>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07" name="Rectangle 130"/>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08" name="Rectangle 131"/>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09" name="Rectangle 132"/>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10" name="Rectangle 133"/>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11" name="Rectangle 134"/>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12" name="Rectangle 135"/>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13" name="Rectangle 136"/>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14" name="Rectangle 137"/>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15" name="Rectangle 138"/>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16" name="Rectangle 139"/>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17" name="Rectangle 140"/>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18" name="Rectangle 141"/>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19" name="Rectangle 142"/>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20" name="Rectangle 143"/>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21" name="Rectangle 144"/>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22" name="Rectangle 145"/>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23" name="Rectangle 146"/>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24" name="Rectangle 147"/>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25" name="Rectangle 148"/>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26" name="Rectangle 149"/>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27" name="Rectangle 150"/>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28" name="Rectangle 151"/>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29" name="Rectangle 152"/>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30" name="Rectangle 153"/>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31" name="Rectangle 154"/>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32" name="Rectangle 155"/>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33" name="Rectangle 156"/>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34" name="Rectangle 157"/>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35" name="Rectangle 158"/>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36" name="Rectangle 159"/>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37" name="Rectangle 160"/>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38" name="Rectangle 161"/>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39" name="Rectangle 162"/>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40" name="Rectangle 163"/>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41" name="Rectangle 164"/>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42" name="Rectangle 165"/>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43" name="Rectangle 166"/>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44" name="Rectangle 167"/>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45" name="Rectangle 168"/>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46" name="Rectangle 169"/>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47" name="Rectangle 170"/>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48" name="Rectangle 171"/>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49" name="Rectangle 172"/>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50" name="Rectangle 173"/>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51" name="Rectangle 174"/>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52" name="Rectangle 175"/>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53" name="Rectangle 176"/>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54" name="Rectangle 177"/>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55" name="Rectangle 178"/>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56" name="Rectangle 179"/>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57" name="Rectangle 180"/>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58" name="Rectangle 181"/>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59" name="Rectangle 182"/>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60" name="Rectangle 183"/>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61" name="Rectangle 184"/>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62" name="Rectangle 185"/>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63" name="Rectangle 186"/>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64" name="Rectangle 187"/>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65" name="Rectangle 188"/>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66" name="Rectangle 189"/>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67" name="Rectangle 190"/>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68" name="Rectangle 191"/>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69" name="Rectangle 192"/>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70" name="Rectangle 193"/>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71" name="Rectangle 194"/>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72" name="Rectangle 195"/>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73" name="Rectangle 196"/>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74" name="Rectangle 197"/>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75" name="Rectangle 198"/>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76" name="Rectangle 199"/>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77"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78"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79"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80"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81"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82"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83"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84"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85"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86"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87"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88"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0389"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0390"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50391"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50392" name="Picture 2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393" name="Group 216"/>
          <p:cNvGrpSpPr>
            <a:grpSpLocks/>
          </p:cNvGrpSpPr>
          <p:nvPr/>
        </p:nvGrpSpPr>
        <p:grpSpPr bwMode="auto">
          <a:xfrm>
            <a:off x="2901950" y="1301750"/>
            <a:ext cx="603250" cy="298450"/>
            <a:chOff x="1828" y="820"/>
            <a:chExt cx="380" cy="188"/>
          </a:xfrm>
        </p:grpSpPr>
        <p:sp>
          <p:nvSpPr>
            <p:cNvPr id="50415" name="Rectangle 217"/>
            <p:cNvSpPr>
              <a:spLocks noChangeArrowheads="1"/>
            </p:cNvSpPr>
            <p:nvPr/>
          </p:nvSpPr>
          <p:spPr bwMode="auto">
            <a:xfrm>
              <a:off x="1828"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416" name="Rectangle 218"/>
            <p:cNvSpPr>
              <a:spLocks noChangeArrowheads="1"/>
            </p:cNvSpPr>
            <p:nvPr/>
          </p:nvSpPr>
          <p:spPr bwMode="auto">
            <a:xfrm>
              <a:off x="2020"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0417" name="Picture 2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8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394" name="Group 220"/>
          <p:cNvGrpSpPr>
            <a:grpSpLocks/>
          </p:cNvGrpSpPr>
          <p:nvPr/>
        </p:nvGrpSpPr>
        <p:grpSpPr bwMode="auto">
          <a:xfrm>
            <a:off x="3206750" y="996950"/>
            <a:ext cx="298450" cy="596900"/>
            <a:chOff x="2020" y="628"/>
            <a:chExt cx="188" cy="376"/>
          </a:xfrm>
        </p:grpSpPr>
        <p:sp>
          <p:nvSpPr>
            <p:cNvPr id="50412" name="Rectangle 221"/>
            <p:cNvSpPr>
              <a:spLocks noChangeArrowheads="1"/>
            </p:cNvSpPr>
            <p:nvPr/>
          </p:nvSpPr>
          <p:spPr bwMode="auto">
            <a:xfrm>
              <a:off x="2020"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413" name="Rectangle 222"/>
            <p:cNvSpPr>
              <a:spLocks noChangeArrowheads="1"/>
            </p:cNvSpPr>
            <p:nvPr/>
          </p:nvSpPr>
          <p:spPr bwMode="auto">
            <a:xfrm>
              <a:off x="2020"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0414" name="Picture 2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395" name="Group 224"/>
          <p:cNvGrpSpPr>
            <a:grpSpLocks/>
          </p:cNvGrpSpPr>
          <p:nvPr/>
        </p:nvGrpSpPr>
        <p:grpSpPr bwMode="auto">
          <a:xfrm>
            <a:off x="2901950" y="996950"/>
            <a:ext cx="596900" cy="298450"/>
            <a:chOff x="1828" y="628"/>
            <a:chExt cx="376" cy="188"/>
          </a:xfrm>
        </p:grpSpPr>
        <p:sp>
          <p:nvSpPr>
            <p:cNvPr id="50409" name="Rectangle 225"/>
            <p:cNvSpPr>
              <a:spLocks noChangeArrowheads="1"/>
            </p:cNvSpPr>
            <p:nvPr/>
          </p:nvSpPr>
          <p:spPr bwMode="auto">
            <a:xfrm>
              <a:off x="2020"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410" name="Rectangle 226"/>
            <p:cNvSpPr>
              <a:spLocks noChangeArrowheads="1"/>
            </p:cNvSpPr>
            <p:nvPr/>
          </p:nvSpPr>
          <p:spPr bwMode="auto">
            <a:xfrm>
              <a:off x="1828"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0411" name="Picture 2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396" name="Group 228"/>
          <p:cNvGrpSpPr>
            <a:grpSpLocks/>
          </p:cNvGrpSpPr>
          <p:nvPr/>
        </p:nvGrpSpPr>
        <p:grpSpPr bwMode="auto">
          <a:xfrm>
            <a:off x="2597150" y="996950"/>
            <a:ext cx="596900" cy="298450"/>
            <a:chOff x="1636" y="628"/>
            <a:chExt cx="376" cy="188"/>
          </a:xfrm>
        </p:grpSpPr>
        <p:sp>
          <p:nvSpPr>
            <p:cNvPr id="50406" name="Rectangle 229"/>
            <p:cNvSpPr>
              <a:spLocks noChangeArrowheads="1"/>
            </p:cNvSpPr>
            <p:nvPr/>
          </p:nvSpPr>
          <p:spPr bwMode="auto">
            <a:xfrm>
              <a:off x="1828"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407" name="Rectangle 230"/>
            <p:cNvSpPr>
              <a:spLocks noChangeArrowheads="1"/>
            </p:cNvSpPr>
            <p:nvPr/>
          </p:nvSpPr>
          <p:spPr bwMode="auto">
            <a:xfrm>
              <a:off x="1636"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0408" name="Picture 2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397" name="Rectangle 232"/>
          <p:cNvSpPr>
            <a:spLocks noChangeArrowheads="1"/>
          </p:cNvSpPr>
          <p:nvPr/>
        </p:nvSpPr>
        <p:spPr bwMode="auto">
          <a:xfrm>
            <a:off x="2597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398" name="Rectangle 233"/>
          <p:cNvSpPr>
            <a:spLocks noChangeArrowheads="1"/>
          </p:cNvSpPr>
          <p:nvPr/>
        </p:nvSpPr>
        <p:spPr bwMode="auto">
          <a:xfrm>
            <a:off x="22923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399" name="Rectangle 234"/>
          <p:cNvSpPr>
            <a:spLocks noChangeArrowheads="1"/>
          </p:cNvSpPr>
          <p:nvPr/>
        </p:nvSpPr>
        <p:spPr bwMode="auto">
          <a:xfrm>
            <a:off x="2292350" y="1606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400" name="Rectangle 235"/>
          <p:cNvSpPr>
            <a:spLocks noChangeArrowheads="1"/>
          </p:cNvSpPr>
          <p:nvPr/>
        </p:nvSpPr>
        <p:spPr bwMode="auto">
          <a:xfrm>
            <a:off x="2292350" y="1911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401" name="Rectangle 236"/>
          <p:cNvSpPr>
            <a:spLocks noChangeArrowheads="1"/>
          </p:cNvSpPr>
          <p:nvPr/>
        </p:nvSpPr>
        <p:spPr bwMode="auto">
          <a:xfrm>
            <a:off x="2292350" y="2216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0402" name="Rectangle 237"/>
          <p:cNvSpPr>
            <a:spLocks noChangeArrowheads="1"/>
          </p:cNvSpPr>
          <p:nvPr/>
        </p:nvSpPr>
        <p:spPr bwMode="auto">
          <a:xfrm>
            <a:off x="3200400" y="220980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403" name="Rectangle 238"/>
          <p:cNvSpPr>
            <a:spLocks noChangeArrowheads="1"/>
          </p:cNvSpPr>
          <p:nvPr/>
        </p:nvSpPr>
        <p:spPr bwMode="auto">
          <a:xfrm>
            <a:off x="2895600" y="220980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0404" name="Rectangle 239"/>
          <p:cNvSpPr>
            <a:spLocks noChangeArrowheads="1"/>
          </p:cNvSpPr>
          <p:nvPr/>
        </p:nvSpPr>
        <p:spPr bwMode="auto">
          <a:xfrm>
            <a:off x="2590800" y="220980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pic>
        <p:nvPicPr>
          <p:cNvPr id="50405" name="Picture 2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30</a:t>
            </a:fld>
            <a:endParaRPr lang="en-US" altLang="ko-KR" dirty="0"/>
          </a:p>
        </p:txBody>
      </p:sp>
    </p:spTree>
    <p:extLst>
      <p:ext uri="{BB962C8B-B14F-4D97-AF65-F5344CB8AC3E}">
        <p14:creationId xmlns:p14="http://schemas.microsoft.com/office/powerpoint/2010/main" val="4134345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04" name="Rectangle 3"/>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205" name="Rectangle 4"/>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54981" name="Rectangle 5"/>
          <p:cNvSpPr>
            <a:spLocks noGrp="1" noChangeArrowheads="1"/>
          </p:cNvSpPr>
          <p:nvPr>
            <p:ph type="body" idx="1"/>
          </p:nvPr>
        </p:nvSpPr>
        <p:spPr>
          <a:xfrm>
            <a:off x="976313" y="5373688"/>
            <a:ext cx="8167687" cy="685800"/>
          </a:xfrm>
          <a:noFill/>
        </p:spPr>
        <p:txBody>
          <a:bodyPr lIns="92075" tIns="46038" rIns="92075" bIns="46038"/>
          <a:lstStyle/>
          <a:p>
            <a:pPr eaLnBrk="1" hangingPunct="1"/>
            <a:r>
              <a:rPr lang="en-US" altLang="ko-KR" smtClean="0"/>
              <a:t>Move right.</a:t>
            </a:r>
          </a:p>
        </p:txBody>
      </p:sp>
      <p:sp>
        <p:nvSpPr>
          <p:cNvPr id="51207" name="Rectangle 6"/>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208" name="Rectangle 7"/>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209" name="Rectangle 8"/>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210" name="Rectangle 9"/>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211" name="Rectangle 10"/>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212" name="Rectangle 11"/>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213" name="Rectangle 12"/>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214" name="Rectangle 13"/>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215" name="Rectangle 14"/>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216" name="Rectangle 15"/>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17" name="Rectangle 16"/>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18" name="Rectangle 17"/>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19" name="Rectangle 18"/>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20" name="Rectangle 19"/>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21" name="Rectangle 20"/>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22" name="Rectangle 21"/>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23" name="Rectangle 22"/>
          <p:cNvSpPr>
            <a:spLocks noChangeArrowheads="1"/>
          </p:cNvSpPr>
          <p:nvPr/>
        </p:nvSpPr>
        <p:spPr bwMode="auto">
          <a:xfrm>
            <a:off x="29019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224" name="Rectangle 23"/>
          <p:cNvSpPr>
            <a:spLocks noChangeArrowheads="1"/>
          </p:cNvSpPr>
          <p:nvPr/>
        </p:nvSpPr>
        <p:spPr bwMode="auto">
          <a:xfrm>
            <a:off x="32067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225" name="Rectangle 24"/>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26" name="Rectangle 25"/>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27" name="Rectangle 26"/>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28" name="Rectangle 27"/>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29" name="Rectangle 28"/>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30" name="Rectangle 29"/>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31" name="Rectangle 30"/>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32" name="Rectangle 31"/>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33" name="Rectangle 32"/>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34" name="Rectangle 33"/>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35" name="Rectangle 34"/>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36" name="Rectangle 35"/>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37" name="Rectangle 36"/>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38" name="Rectangle 37"/>
          <p:cNvSpPr>
            <a:spLocks noChangeArrowheads="1"/>
          </p:cNvSpPr>
          <p:nvPr/>
        </p:nvSpPr>
        <p:spPr bwMode="auto">
          <a:xfrm>
            <a:off x="2901950" y="16065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239" name="Rectangle 38"/>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40" name="Rectangle 39"/>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41" name="Rectangle 40"/>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42" name="Rectangle 41"/>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43" name="Rectangle 42"/>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44" name="Rectangle 43"/>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45" name="Rectangle 44"/>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46" name="Rectangle 45"/>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47" name="Rectangle 46"/>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48" name="Rectangle 47"/>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49" name="Rectangle 48"/>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50" name="Rectangle 49"/>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51" name="Rectangle 50"/>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52" name="Rectangle 51"/>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53" name="Rectangle 52"/>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54" name="Rectangle 53"/>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55" name="Rectangle 54"/>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56" name="Rectangle 55"/>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57" name="Rectangle 56"/>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58" name="Rectangle 57"/>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59" name="Rectangle 58"/>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0" name="Rectangle 59"/>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1" name="Rectangle 60"/>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2" name="Rectangle 61"/>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3" name="Rectangle 62"/>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4" name="Rectangle 63"/>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5" name="Rectangle 64"/>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6" name="Rectangle 65"/>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7" name="Rectangle 66"/>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8" name="Rectangle 67"/>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69" name="Rectangle 68"/>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70" name="Rectangle 69"/>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71" name="Rectangle 70"/>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72" name="Rectangle 71"/>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73" name="Rectangle 72"/>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74" name="Rectangle 73"/>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75" name="Rectangle 74"/>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76" name="Rectangle 75"/>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77" name="Rectangle 76"/>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78" name="Rectangle 77"/>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79" name="Rectangle 78"/>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80" name="Rectangle 79"/>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81" name="Rectangle 80"/>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82" name="Rectangle 81"/>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83" name="Rectangle 82"/>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84" name="Rectangle 83"/>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85" name="Rectangle 84"/>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86" name="Rectangle 85"/>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87" name="Rectangle 86"/>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88" name="Rectangle 87"/>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89" name="Rectangle 88"/>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90" name="Rectangle 89"/>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91" name="Rectangle 90"/>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92" name="Rectangle 91"/>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93" name="Rectangle 92"/>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94" name="Rectangle 93"/>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95" name="Rectangle 94"/>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96" name="Rectangle 95"/>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297" name="Rectangle 96"/>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98" name="Rectangle 97"/>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299" name="Rectangle 98"/>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0" name="Rectangle 99"/>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1" name="Rectangle 100"/>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2" name="Rectangle 101"/>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3" name="Rectangle 102"/>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4" name="Rectangle 103"/>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5" name="Rectangle 104"/>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6" name="Rectangle 105"/>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7" name="Rectangle 106"/>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8" name="Rectangle 107"/>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09" name="Rectangle 108"/>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10" name="Rectangle 109"/>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11" name="Rectangle 110"/>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12" name="Rectangle 111"/>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13" name="Rectangle 112"/>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14" name="Rectangle 113"/>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15" name="Rectangle 114"/>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16" name="Rectangle 115"/>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17" name="Rectangle 116"/>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18" name="Rectangle 117"/>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19" name="Rectangle 118"/>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20" name="Rectangle 119"/>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21" name="Rectangle 120"/>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22" name="Rectangle 121"/>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23" name="Rectangle 122"/>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24" name="Rectangle 123"/>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25" name="Rectangle 124"/>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26" name="Rectangle 125"/>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27" name="Rectangle 126"/>
          <p:cNvSpPr>
            <a:spLocks noChangeArrowheads="1"/>
          </p:cNvSpPr>
          <p:nvPr/>
        </p:nvSpPr>
        <p:spPr bwMode="auto">
          <a:xfrm>
            <a:off x="2597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28" name="Rectangle 127"/>
          <p:cNvSpPr>
            <a:spLocks noChangeArrowheads="1"/>
          </p:cNvSpPr>
          <p:nvPr/>
        </p:nvSpPr>
        <p:spPr bwMode="auto">
          <a:xfrm>
            <a:off x="2901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29" name="Rectangle 128"/>
          <p:cNvSpPr>
            <a:spLocks noChangeArrowheads="1"/>
          </p:cNvSpPr>
          <p:nvPr/>
        </p:nvSpPr>
        <p:spPr bwMode="auto">
          <a:xfrm>
            <a:off x="3206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30" name="Rectangle 129"/>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31" name="Rectangle 130"/>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32" name="Rectangle 131"/>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33" name="Rectangle 132"/>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34" name="Rectangle 133"/>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35" name="Rectangle 134"/>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36" name="Rectangle 135"/>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37" name="Rectangle 136"/>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38" name="Rectangle 137"/>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39" name="Rectangle 138"/>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40" name="Rectangle 139"/>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41" name="Rectangle 140"/>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42" name="Rectangle 141"/>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43" name="Rectangle 142"/>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44" name="Rectangle 143"/>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45" name="Rectangle 144"/>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46" name="Rectangle 145"/>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47" name="Rectangle 146"/>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48" name="Rectangle 147"/>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49" name="Rectangle 148"/>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50" name="Rectangle 149"/>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51" name="Rectangle 150"/>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52" name="Rectangle 151"/>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53" name="Rectangle 152"/>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54" name="Rectangle 153"/>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55" name="Rectangle 154"/>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56" name="Rectangle 155"/>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57" name="Rectangle 156"/>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58" name="Rectangle 157"/>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59" name="Rectangle 158"/>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60" name="Rectangle 159"/>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61" name="Rectangle 160"/>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62" name="Rectangle 161"/>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63" name="Rectangle 162"/>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64" name="Rectangle 163"/>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65" name="Rectangle 164"/>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66" name="Rectangle 165"/>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67" name="Rectangle 166"/>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68" name="Rectangle 167"/>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69" name="Rectangle 168"/>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70" name="Rectangle 169"/>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71" name="Rectangle 170"/>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72" name="Rectangle 171"/>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73" name="Rectangle 172"/>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74" name="Rectangle 173"/>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75" name="Rectangle 174"/>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76" name="Rectangle 175"/>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77" name="Rectangle 176"/>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78" name="Rectangle 177"/>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79" name="Rectangle 178"/>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80" name="Rectangle 179"/>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81" name="Rectangle 180"/>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82" name="Rectangle 181"/>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83" name="Rectangle 182"/>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84" name="Rectangle 183"/>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85" name="Rectangle 184"/>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86" name="Rectangle 185"/>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87" name="Rectangle 186"/>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88" name="Rectangle 187"/>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89" name="Rectangle 188"/>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90" name="Rectangle 189"/>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91" name="Rectangle 190"/>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92" name="Rectangle 191"/>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93" name="Rectangle 192"/>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94" name="Rectangle 193"/>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95" name="Rectangle 194"/>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96" name="Rectangle 195"/>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97" name="Rectangle 196"/>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398" name="Rectangle 197"/>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399" name="Rectangle 198"/>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00" name="Rectangle 199"/>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01"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02"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403"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04"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05"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06"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07"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08"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09"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10"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11"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12"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1413"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1414"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51415"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51416" name="Picture 2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417" name="Group 216"/>
          <p:cNvGrpSpPr>
            <a:grpSpLocks/>
          </p:cNvGrpSpPr>
          <p:nvPr/>
        </p:nvGrpSpPr>
        <p:grpSpPr bwMode="auto">
          <a:xfrm>
            <a:off x="2901950" y="1301750"/>
            <a:ext cx="603250" cy="298450"/>
            <a:chOff x="1828" y="820"/>
            <a:chExt cx="380" cy="188"/>
          </a:xfrm>
        </p:grpSpPr>
        <p:sp>
          <p:nvSpPr>
            <p:cNvPr id="51443" name="Rectangle 217"/>
            <p:cNvSpPr>
              <a:spLocks noChangeArrowheads="1"/>
            </p:cNvSpPr>
            <p:nvPr/>
          </p:nvSpPr>
          <p:spPr bwMode="auto">
            <a:xfrm>
              <a:off x="1828"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444" name="Rectangle 218"/>
            <p:cNvSpPr>
              <a:spLocks noChangeArrowheads="1"/>
            </p:cNvSpPr>
            <p:nvPr/>
          </p:nvSpPr>
          <p:spPr bwMode="auto">
            <a:xfrm>
              <a:off x="2020"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1445" name="Picture 2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8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18" name="Group 220"/>
          <p:cNvGrpSpPr>
            <a:grpSpLocks/>
          </p:cNvGrpSpPr>
          <p:nvPr/>
        </p:nvGrpSpPr>
        <p:grpSpPr bwMode="auto">
          <a:xfrm>
            <a:off x="3206750" y="996950"/>
            <a:ext cx="298450" cy="596900"/>
            <a:chOff x="2020" y="628"/>
            <a:chExt cx="188" cy="376"/>
          </a:xfrm>
        </p:grpSpPr>
        <p:sp>
          <p:nvSpPr>
            <p:cNvPr id="51440" name="Rectangle 221"/>
            <p:cNvSpPr>
              <a:spLocks noChangeArrowheads="1"/>
            </p:cNvSpPr>
            <p:nvPr/>
          </p:nvSpPr>
          <p:spPr bwMode="auto">
            <a:xfrm>
              <a:off x="2020"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441" name="Rectangle 222"/>
            <p:cNvSpPr>
              <a:spLocks noChangeArrowheads="1"/>
            </p:cNvSpPr>
            <p:nvPr/>
          </p:nvSpPr>
          <p:spPr bwMode="auto">
            <a:xfrm>
              <a:off x="2020"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1442" name="Picture 2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19" name="Group 224"/>
          <p:cNvGrpSpPr>
            <a:grpSpLocks/>
          </p:cNvGrpSpPr>
          <p:nvPr/>
        </p:nvGrpSpPr>
        <p:grpSpPr bwMode="auto">
          <a:xfrm>
            <a:off x="2901950" y="996950"/>
            <a:ext cx="596900" cy="298450"/>
            <a:chOff x="1828" y="628"/>
            <a:chExt cx="376" cy="188"/>
          </a:xfrm>
        </p:grpSpPr>
        <p:sp>
          <p:nvSpPr>
            <p:cNvPr id="51437" name="Rectangle 225"/>
            <p:cNvSpPr>
              <a:spLocks noChangeArrowheads="1"/>
            </p:cNvSpPr>
            <p:nvPr/>
          </p:nvSpPr>
          <p:spPr bwMode="auto">
            <a:xfrm>
              <a:off x="2020"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438" name="Rectangle 226"/>
            <p:cNvSpPr>
              <a:spLocks noChangeArrowheads="1"/>
            </p:cNvSpPr>
            <p:nvPr/>
          </p:nvSpPr>
          <p:spPr bwMode="auto">
            <a:xfrm>
              <a:off x="1828"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1439" name="Picture 2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20" name="Group 228"/>
          <p:cNvGrpSpPr>
            <a:grpSpLocks/>
          </p:cNvGrpSpPr>
          <p:nvPr/>
        </p:nvGrpSpPr>
        <p:grpSpPr bwMode="auto">
          <a:xfrm>
            <a:off x="2597150" y="996950"/>
            <a:ext cx="596900" cy="298450"/>
            <a:chOff x="1636" y="628"/>
            <a:chExt cx="376" cy="188"/>
          </a:xfrm>
        </p:grpSpPr>
        <p:sp>
          <p:nvSpPr>
            <p:cNvPr id="51434" name="Rectangle 229"/>
            <p:cNvSpPr>
              <a:spLocks noChangeArrowheads="1"/>
            </p:cNvSpPr>
            <p:nvPr/>
          </p:nvSpPr>
          <p:spPr bwMode="auto">
            <a:xfrm>
              <a:off x="1828"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435" name="Rectangle 230"/>
            <p:cNvSpPr>
              <a:spLocks noChangeArrowheads="1"/>
            </p:cNvSpPr>
            <p:nvPr/>
          </p:nvSpPr>
          <p:spPr bwMode="auto">
            <a:xfrm>
              <a:off x="1636"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1436" name="Picture 2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421" name="Rectangle 232"/>
          <p:cNvSpPr>
            <a:spLocks noChangeArrowheads="1"/>
          </p:cNvSpPr>
          <p:nvPr/>
        </p:nvSpPr>
        <p:spPr bwMode="auto">
          <a:xfrm>
            <a:off x="2597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422" name="Rectangle 233"/>
          <p:cNvSpPr>
            <a:spLocks noChangeArrowheads="1"/>
          </p:cNvSpPr>
          <p:nvPr/>
        </p:nvSpPr>
        <p:spPr bwMode="auto">
          <a:xfrm>
            <a:off x="22923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423" name="Rectangle 234"/>
          <p:cNvSpPr>
            <a:spLocks noChangeArrowheads="1"/>
          </p:cNvSpPr>
          <p:nvPr/>
        </p:nvSpPr>
        <p:spPr bwMode="auto">
          <a:xfrm>
            <a:off x="2292350" y="1606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424" name="Rectangle 235"/>
          <p:cNvSpPr>
            <a:spLocks noChangeArrowheads="1"/>
          </p:cNvSpPr>
          <p:nvPr/>
        </p:nvSpPr>
        <p:spPr bwMode="auto">
          <a:xfrm>
            <a:off x="2292350" y="1911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425" name="Rectangle 236"/>
          <p:cNvSpPr>
            <a:spLocks noChangeArrowheads="1"/>
          </p:cNvSpPr>
          <p:nvPr/>
        </p:nvSpPr>
        <p:spPr bwMode="auto">
          <a:xfrm>
            <a:off x="2292350" y="2216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426" name="Rectangle 237"/>
          <p:cNvSpPr>
            <a:spLocks noChangeArrowheads="1"/>
          </p:cNvSpPr>
          <p:nvPr/>
        </p:nvSpPr>
        <p:spPr bwMode="auto">
          <a:xfrm>
            <a:off x="2292350" y="2520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427" name="Rectangle 238"/>
          <p:cNvSpPr>
            <a:spLocks noChangeArrowheads="1"/>
          </p:cNvSpPr>
          <p:nvPr/>
        </p:nvSpPr>
        <p:spPr bwMode="auto">
          <a:xfrm>
            <a:off x="2292350" y="2825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428" name="Rectangle 239"/>
          <p:cNvSpPr>
            <a:spLocks noChangeArrowheads="1"/>
          </p:cNvSpPr>
          <p:nvPr/>
        </p:nvSpPr>
        <p:spPr bwMode="auto">
          <a:xfrm>
            <a:off x="2292350" y="3130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429" name="Rectangle 240"/>
          <p:cNvSpPr>
            <a:spLocks noChangeArrowheads="1"/>
          </p:cNvSpPr>
          <p:nvPr/>
        </p:nvSpPr>
        <p:spPr bwMode="auto">
          <a:xfrm>
            <a:off x="22923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1430" name="Rectangle 241"/>
          <p:cNvSpPr>
            <a:spLocks noChangeArrowheads="1"/>
          </p:cNvSpPr>
          <p:nvPr/>
        </p:nvSpPr>
        <p:spPr bwMode="auto">
          <a:xfrm>
            <a:off x="3200400" y="220980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431" name="Rectangle 242"/>
          <p:cNvSpPr>
            <a:spLocks noChangeArrowheads="1"/>
          </p:cNvSpPr>
          <p:nvPr/>
        </p:nvSpPr>
        <p:spPr bwMode="auto">
          <a:xfrm>
            <a:off x="2895600" y="220980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1432" name="Rectangle 243"/>
          <p:cNvSpPr>
            <a:spLocks noChangeArrowheads="1"/>
          </p:cNvSpPr>
          <p:nvPr/>
        </p:nvSpPr>
        <p:spPr bwMode="auto">
          <a:xfrm>
            <a:off x="2590800" y="220980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pic>
        <p:nvPicPr>
          <p:cNvPr id="51433" name="Picture 24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052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31</a:t>
            </a:fld>
            <a:endParaRPr lang="en-US" altLang="ko-KR" dirty="0"/>
          </a:p>
        </p:txBody>
      </p:sp>
    </p:spTree>
    <p:extLst>
      <p:ext uri="{BB962C8B-B14F-4D97-AF65-F5344CB8AC3E}">
        <p14:creationId xmlns:p14="http://schemas.microsoft.com/office/powerpoint/2010/main" val="2686125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2"/>
          <p:cNvSpPr>
            <a:spLocks noChangeArrowheads="1"/>
          </p:cNvSpPr>
          <p:nvPr/>
        </p:nvSpPr>
        <p:spPr bwMode="auto">
          <a:xfrm>
            <a:off x="2292350" y="4959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228" name="Rectangle 3"/>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229" name="Rectangle 4"/>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56005" name="Rectangle 5"/>
          <p:cNvSpPr>
            <a:spLocks noGrp="1" noChangeArrowheads="1"/>
          </p:cNvSpPr>
          <p:nvPr>
            <p:ph type="body" idx="1"/>
          </p:nvPr>
        </p:nvSpPr>
        <p:spPr>
          <a:xfrm>
            <a:off x="684213" y="5445125"/>
            <a:ext cx="8240712" cy="685800"/>
          </a:xfrm>
          <a:noFill/>
        </p:spPr>
        <p:txBody>
          <a:bodyPr lIns="92075" tIns="46038" rIns="92075" bIns="46038"/>
          <a:lstStyle/>
          <a:p>
            <a:pPr eaLnBrk="1" hangingPunct="1"/>
            <a:r>
              <a:rPr lang="en-US" altLang="ko-KR" smtClean="0"/>
              <a:t>Move one down and then right.</a:t>
            </a:r>
          </a:p>
        </p:txBody>
      </p:sp>
      <p:sp>
        <p:nvSpPr>
          <p:cNvPr id="52231" name="Rectangle 6"/>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232" name="Rectangle 7"/>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233" name="Rectangle 8"/>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234" name="Rectangle 9"/>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235" name="Rectangle 10"/>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236" name="Rectangle 11"/>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237" name="Rectangle 12"/>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238" name="Rectangle 13"/>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239" name="Rectangle 14"/>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240" name="Rectangle 15"/>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41" name="Rectangle 16"/>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42" name="Rectangle 17"/>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43" name="Rectangle 18"/>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44" name="Rectangle 19"/>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45" name="Rectangle 20"/>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46" name="Rectangle 21"/>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47" name="Rectangle 22"/>
          <p:cNvSpPr>
            <a:spLocks noChangeArrowheads="1"/>
          </p:cNvSpPr>
          <p:nvPr/>
        </p:nvSpPr>
        <p:spPr bwMode="auto">
          <a:xfrm>
            <a:off x="29019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248" name="Rectangle 23"/>
          <p:cNvSpPr>
            <a:spLocks noChangeArrowheads="1"/>
          </p:cNvSpPr>
          <p:nvPr/>
        </p:nvSpPr>
        <p:spPr bwMode="auto">
          <a:xfrm>
            <a:off x="32067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249" name="Rectangle 24"/>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50" name="Rectangle 25"/>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51" name="Rectangle 26"/>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52" name="Rectangle 27"/>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53" name="Rectangle 28"/>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54" name="Rectangle 29"/>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55" name="Rectangle 30"/>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56" name="Rectangle 31"/>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57" name="Rectangle 32"/>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58" name="Rectangle 33"/>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59" name="Rectangle 34"/>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60" name="Rectangle 35"/>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61" name="Rectangle 36"/>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62" name="Rectangle 37"/>
          <p:cNvSpPr>
            <a:spLocks noChangeArrowheads="1"/>
          </p:cNvSpPr>
          <p:nvPr/>
        </p:nvSpPr>
        <p:spPr bwMode="auto">
          <a:xfrm>
            <a:off x="2901950" y="16065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263" name="Rectangle 38"/>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64" name="Rectangle 39"/>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65" name="Rectangle 40"/>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66" name="Rectangle 41"/>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67" name="Rectangle 42"/>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68" name="Rectangle 43"/>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69" name="Rectangle 44"/>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70" name="Rectangle 45"/>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71" name="Rectangle 46"/>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72" name="Rectangle 47"/>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73" name="Rectangle 48"/>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74" name="Rectangle 49"/>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75" name="Rectangle 50"/>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76" name="Rectangle 51"/>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77" name="Rectangle 52"/>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78" name="Rectangle 53"/>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79" name="Rectangle 54"/>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0" name="Rectangle 55"/>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1" name="Rectangle 56"/>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2" name="Rectangle 57"/>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3" name="Rectangle 58"/>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4" name="Rectangle 59"/>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5" name="Rectangle 60"/>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6" name="Rectangle 61"/>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7" name="Rectangle 62"/>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8" name="Rectangle 63"/>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89" name="Rectangle 64"/>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90" name="Rectangle 65"/>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91" name="Rectangle 66"/>
          <p:cNvSpPr>
            <a:spLocks noChangeArrowheads="1"/>
          </p:cNvSpPr>
          <p:nvPr/>
        </p:nvSpPr>
        <p:spPr bwMode="auto">
          <a:xfrm>
            <a:off x="2597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92" name="Rectangle 67"/>
          <p:cNvSpPr>
            <a:spLocks noChangeArrowheads="1"/>
          </p:cNvSpPr>
          <p:nvPr/>
        </p:nvSpPr>
        <p:spPr bwMode="auto">
          <a:xfrm>
            <a:off x="2901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93" name="Rectangle 68"/>
          <p:cNvSpPr>
            <a:spLocks noChangeArrowheads="1"/>
          </p:cNvSpPr>
          <p:nvPr/>
        </p:nvSpPr>
        <p:spPr bwMode="auto">
          <a:xfrm>
            <a:off x="3206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94" name="Rectangle 69"/>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95" name="Rectangle 70"/>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96" name="Rectangle 71"/>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97" name="Rectangle 72"/>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298" name="Rectangle 73"/>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299" name="Rectangle 74"/>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00" name="Rectangle 75"/>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01" name="Rectangle 76"/>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02" name="Rectangle 77"/>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03" name="Rectangle 78"/>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04" name="Rectangle 79"/>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05" name="Rectangle 80"/>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06" name="Rectangle 81"/>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07" name="Rectangle 82"/>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08" name="Rectangle 83"/>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09" name="Rectangle 84"/>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10" name="Rectangle 85"/>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11" name="Rectangle 86"/>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12" name="Rectangle 87"/>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13" name="Rectangle 88"/>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14" name="Rectangle 89"/>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15" name="Rectangle 90"/>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16" name="Rectangle 91"/>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17" name="Rectangle 92"/>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18" name="Rectangle 93"/>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19" name="Rectangle 94"/>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20" name="Rectangle 95"/>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21" name="Rectangle 96"/>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22" name="Rectangle 97"/>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23" name="Rectangle 98"/>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24" name="Rectangle 99"/>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25" name="Rectangle 100"/>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26" name="Rectangle 101"/>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27" name="Rectangle 102"/>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28" name="Rectangle 103"/>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29" name="Rectangle 104"/>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30" name="Rectangle 105"/>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31" name="Rectangle 106"/>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32" name="Rectangle 107"/>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33" name="Rectangle 108"/>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34" name="Rectangle 109"/>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35" name="Rectangle 110"/>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36" name="Rectangle 111"/>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37" name="Rectangle 112"/>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38" name="Rectangle 113"/>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39" name="Rectangle 114"/>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40" name="Rectangle 115"/>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41" name="Rectangle 116"/>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42" name="Rectangle 117"/>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43" name="Rectangle 118"/>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44" name="Rectangle 119"/>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45" name="Rectangle 120"/>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46" name="Rectangle 121"/>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47" name="Rectangle 122"/>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48" name="Rectangle 123"/>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49" name="Rectangle 124"/>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50" name="Rectangle 125"/>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51" name="Rectangle 126"/>
          <p:cNvSpPr>
            <a:spLocks noChangeArrowheads="1"/>
          </p:cNvSpPr>
          <p:nvPr/>
        </p:nvSpPr>
        <p:spPr bwMode="auto">
          <a:xfrm>
            <a:off x="25971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352" name="Rectangle 127"/>
          <p:cNvSpPr>
            <a:spLocks noChangeArrowheads="1"/>
          </p:cNvSpPr>
          <p:nvPr/>
        </p:nvSpPr>
        <p:spPr bwMode="auto">
          <a:xfrm>
            <a:off x="29019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353" name="Rectangle 128"/>
          <p:cNvSpPr>
            <a:spLocks noChangeArrowheads="1"/>
          </p:cNvSpPr>
          <p:nvPr/>
        </p:nvSpPr>
        <p:spPr bwMode="auto">
          <a:xfrm>
            <a:off x="32067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354" name="Rectangle 129"/>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55" name="Rectangle 130"/>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56" name="Rectangle 131"/>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57" name="Rectangle 132"/>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58" name="Rectangle 133"/>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59" name="Rectangle 134"/>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60" name="Rectangle 135"/>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61" name="Rectangle 136"/>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62" name="Rectangle 137"/>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63" name="Rectangle 138"/>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64" name="Rectangle 139"/>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65" name="Rectangle 140"/>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66" name="Rectangle 141"/>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67" name="Rectangle 142"/>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68" name="Rectangle 143"/>
          <p:cNvSpPr>
            <a:spLocks noChangeArrowheads="1"/>
          </p:cNvSpPr>
          <p:nvPr/>
        </p:nvSpPr>
        <p:spPr bwMode="auto">
          <a:xfrm>
            <a:off x="3206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69" name="Rectangle 144"/>
          <p:cNvSpPr>
            <a:spLocks noChangeArrowheads="1"/>
          </p:cNvSpPr>
          <p:nvPr/>
        </p:nvSpPr>
        <p:spPr bwMode="auto">
          <a:xfrm>
            <a:off x="3511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70" name="Rectangle 145"/>
          <p:cNvSpPr>
            <a:spLocks noChangeArrowheads="1"/>
          </p:cNvSpPr>
          <p:nvPr/>
        </p:nvSpPr>
        <p:spPr bwMode="auto">
          <a:xfrm>
            <a:off x="3816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71" name="Rectangle 146"/>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72" name="Rectangle 147"/>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73" name="Rectangle 148"/>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74" name="Rectangle 149"/>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75" name="Rectangle 150"/>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76" name="Rectangle 151"/>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77" name="Rectangle 152"/>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78" name="Rectangle 153"/>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79" name="Rectangle 154"/>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80" name="Rectangle 155"/>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81" name="Rectangle 156"/>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82" name="Rectangle 157"/>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83" name="Rectangle 158"/>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84" name="Rectangle 159"/>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85" name="Rectangle 160"/>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86" name="Rectangle 161"/>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87" name="Rectangle 162"/>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88" name="Rectangle 163"/>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89" name="Rectangle 164"/>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90" name="Rectangle 165"/>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91" name="Rectangle 166"/>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92" name="Rectangle 167"/>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93" name="Rectangle 168"/>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94" name="Rectangle 169"/>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95" name="Rectangle 170"/>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96" name="Rectangle 171"/>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97" name="Rectangle 172"/>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398" name="Rectangle 173"/>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399" name="Rectangle 174"/>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00" name="Rectangle 175"/>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01" name="Rectangle 176"/>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02" name="Rectangle 177"/>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03" name="Rectangle 178"/>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04" name="Rectangle 179"/>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05" name="Rectangle 180"/>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06" name="Rectangle 181"/>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07" name="Rectangle 182"/>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08" name="Rectangle 183"/>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09" name="Rectangle 184"/>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10" name="Rectangle 185"/>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11" name="Rectangle 186"/>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12" name="Rectangle 187"/>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13" name="Rectangle 188"/>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14" name="Rectangle 189"/>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15" name="Rectangle 190"/>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16" name="Rectangle 191"/>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17" name="Rectangle 192"/>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18" name="Rectangle 193"/>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19" name="Rectangle 194"/>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20" name="Rectangle 195"/>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21" name="Rectangle 196"/>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22" name="Rectangle 197"/>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23" name="Rectangle 198"/>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24" name="Rectangle 199"/>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25" name="Rectangle 200"/>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26" name="Rectangle 201"/>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27" name="Rectangle 202"/>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28" name="Rectangle 203"/>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29" name="Rectangle 204"/>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30" name="Rectangle 205"/>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31" name="Rectangle 206"/>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32" name="Rectangle 207"/>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33" name="Rectangle 208"/>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34" name="Rectangle 209"/>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35" name="Rectangle 210"/>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36" name="Rectangle 211"/>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37" name="Rectangle 212"/>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2438" name="Rectangle 213"/>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2439" name="Rectangle 214"/>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52440" name="AutoShape 215"/>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52441" name="Picture 2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442" name="Group 217"/>
          <p:cNvGrpSpPr>
            <a:grpSpLocks/>
          </p:cNvGrpSpPr>
          <p:nvPr/>
        </p:nvGrpSpPr>
        <p:grpSpPr bwMode="auto">
          <a:xfrm>
            <a:off x="2901950" y="1301750"/>
            <a:ext cx="603250" cy="298450"/>
            <a:chOff x="1828" y="820"/>
            <a:chExt cx="380" cy="188"/>
          </a:xfrm>
        </p:grpSpPr>
        <p:sp>
          <p:nvSpPr>
            <p:cNvPr id="52468" name="Rectangle 218"/>
            <p:cNvSpPr>
              <a:spLocks noChangeArrowheads="1"/>
            </p:cNvSpPr>
            <p:nvPr/>
          </p:nvSpPr>
          <p:spPr bwMode="auto">
            <a:xfrm>
              <a:off x="1828"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469" name="Rectangle 219"/>
            <p:cNvSpPr>
              <a:spLocks noChangeArrowheads="1"/>
            </p:cNvSpPr>
            <p:nvPr/>
          </p:nvSpPr>
          <p:spPr bwMode="auto">
            <a:xfrm>
              <a:off x="2020"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2470" name="Picture 2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8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443" name="Group 221"/>
          <p:cNvGrpSpPr>
            <a:grpSpLocks/>
          </p:cNvGrpSpPr>
          <p:nvPr/>
        </p:nvGrpSpPr>
        <p:grpSpPr bwMode="auto">
          <a:xfrm>
            <a:off x="3206750" y="996950"/>
            <a:ext cx="298450" cy="596900"/>
            <a:chOff x="2020" y="628"/>
            <a:chExt cx="188" cy="376"/>
          </a:xfrm>
        </p:grpSpPr>
        <p:sp>
          <p:nvSpPr>
            <p:cNvPr id="52465" name="Rectangle 222"/>
            <p:cNvSpPr>
              <a:spLocks noChangeArrowheads="1"/>
            </p:cNvSpPr>
            <p:nvPr/>
          </p:nvSpPr>
          <p:spPr bwMode="auto">
            <a:xfrm>
              <a:off x="2020"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466" name="Rectangle 223"/>
            <p:cNvSpPr>
              <a:spLocks noChangeArrowheads="1"/>
            </p:cNvSpPr>
            <p:nvPr/>
          </p:nvSpPr>
          <p:spPr bwMode="auto">
            <a:xfrm>
              <a:off x="2020"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2467" name="Picture 2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444" name="Group 225"/>
          <p:cNvGrpSpPr>
            <a:grpSpLocks/>
          </p:cNvGrpSpPr>
          <p:nvPr/>
        </p:nvGrpSpPr>
        <p:grpSpPr bwMode="auto">
          <a:xfrm>
            <a:off x="2901950" y="996950"/>
            <a:ext cx="596900" cy="298450"/>
            <a:chOff x="1828" y="628"/>
            <a:chExt cx="376" cy="188"/>
          </a:xfrm>
        </p:grpSpPr>
        <p:sp>
          <p:nvSpPr>
            <p:cNvPr id="52462" name="Rectangle 226"/>
            <p:cNvSpPr>
              <a:spLocks noChangeArrowheads="1"/>
            </p:cNvSpPr>
            <p:nvPr/>
          </p:nvSpPr>
          <p:spPr bwMode="auto">
            <a:xfrm>
              <a:off x="2020"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463" name="Rectangle 227"/>
            <p:cNvSpPr>
              <a:spLocks noChangeArrowheads="1"/>
            </p:cNvSpPr>
            <p:nvPr/>
          </p:nvSpPr>
          <p:spPr bwMode="auto">
            <a:xfrm>
              <a:off x="1828"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2464" name="Picture 22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445" name="Group 229"/>
          <p:cNvGrpSpPr>
            <a:grpSpLocks/>
          </p:cNvGrpSpPr>
          <p:nvPr/>
        </p:nvGrpSpPr>
        <p:grpSpPr bwMode="auto">
          <a:xfrm>
            <a:off x="2597150" y="996950"/>
            <a:ext cx="596900" cy="298450"/>
            <a:chOff x="1636" y="628"/>
            <a:chExt cx="376" cy="188"/>
          </a:xfrm>
        </p:grpSpPr>
        <p:sp>
          <p:nvSpPr>
            <p:cNvPr id="52459" name="Rectangle 230"/>
            <p:cNvSpPr>
              <a:spLocks noChangeArrowheads="1"/>
            </p:cNvSpPr>
            <p:nvPr/>
          </p:nvSpPr>
          <p:spPr bwMode="auto">
            <a:xfrm>
              <a:off x="1828"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460" name="Rectangle 231"/>
            <p:cNvSpPr>
              <a:spLocks noChangeArrowheads="1"/>
            </p:cNvSpPr>
            <p:nvPr/>
          </p:nvSpPr>
          <p:spPr bwMode="auto">
            <a:xfrm>
              <a:off x="1636"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2461" name="Picture 2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446" name="Rectangle 233"/>
          <p:cNvSpPr>
            <a:spLocks noChangeArrowheads="1"/>
          </p:cNvSpPr>
          <p:nvPr/>
        </p:nvSpPr>
        <p:spPr bwMode="auto">
          <a:xfrm>
            <a:off x="2597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447" name="Rectangle 234"/>
          <p:cNvSpPr>
            <a:spLocks noChangeArrowheads="1"/>
          </p:cNvSpPr>
          <p:nvPr/>
        </p:nvSpPr>
        <p:spPr bwMode="auto">
          <a:xfrm>
            <a:off x="22923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448" name="Rectangle 235"/>
          <p:cNvSpPr>
            <a:spLocks noChangeArrowheads="1"/>
          </p:cNvSpPr>
          <p:nvPr/>
        </p:nvSpPr>
        <p:spPr bwMode="auto">
          <a:xfrm>
            <a:off x="2292350" y="1606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449" name="Rectangle 236"/>
          <p:cNvSpPr>
            <a:spLocks noChangeArrowheads="1"/>
          </p:cNvSpPr>
          <p:nvPr/>
        </p:nvSpPr>
        <p:spPr bwMode="auto">
          <a:xfrm>
            <a:off x="2292350" y="1911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450" name="Rectangle 237"/>
          <p:cNvSpPr>
            <a:spLocks noChangeArrowheads="1"/>
          </p:cNvSpPr>
          <p:nvPr/>
        </p:nvSpPr>
        <p:spPr bwMode="auto">
          <a:xfrm>
            <a:off x="2292350" y="2216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451" name="Rectangle 238"/>
          <p:cNvSpPr>
            <a:spLocks noChangeArrowheads="1"/>
          </p:cNvSpPr>
          <p:nvPr/>
        </p:nvSpPr>
        <p:spPr bwMode="auto">
          <a:xfrm>
            <a:off x="2292350" y="2520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452" name="Rectangle 239"/>
          <p:cNvSpPr>
            <a:spLocks noChangeArrowheads="1"/>
          </p:cNvSpPr>
          <p:nvPr/>
        </p:nvSpPr>
        <p:spPr bwMode="auto">
          <a:xfrm>
            <a:off x="2292350" y="2825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453" name="Rectangle 240"/>
          <p:cNvSpPr>
            <a:spLocks noChangeArrowheads="1"/>
          </p:cNvSpPr>
          <p:nvPr/>
        </p:nvSpPr>
        <p:spPr bwMode="auto">
          <a:xfrm>
            <a:off x="2292350" y="3130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2454" name="Rectangle 241"/>
          <p:cNvSpPr>
            <a:spLocks noChangeArrowheads="1"/>
          </p:cNvSpPr>
          <p:nvPr/>
        </p:nvSpPr>
        <p:spPr bwMode="auto">
          <a:xfrm>
            <a:off x="22923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2455" name="Picture 2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052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56" name="Rectangle 243"/>
          <p:cNvSpPr>
            <a:spLocks noChangeArrowheads="1"/>
          </p:cNvSpPr>
          <p:nvPr/>
        </p:nvSpPr>
        <p:spPr bwMode="auto">
          <a:xfrm>
            <a:off x="2590800" y="220980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457" name="Rectangle 244"/>
          <p:cNvSpPr>
            <a:spLocks noChangeArrowheads="1"/>
          </p:cNvSpPr>
          <p:nvPr/>
        </p:nvSpPr>
        <p:spPr bwMode="auto">
          <a:xfrm>
            <a:off x="2895600" y="220980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2458" name="Rectangle 245"/>
          <p:cNvSpPr>
            <a:spLocks noChangeArrowheads="1"/>
          </p:cNvSpPr>
          <p:nvPr/>
        </p:nvSpPr>
        <p:spPr bwMode="auto">
          <a:xfrm>
            <a:off x="3200400" y="220980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32</a:t>
            </a:fld>
            <a:endParaRPr lang="en-US" altLang="ko-KR" dirty="0"/>
          </a:p>
        </p:txBody>
      </p:sp>
    </p:spTree>
    <p:extLst>
      <p:ext uri="{BB962C8B-B14F-4D97-AF65-F5344CB8AC3E}">
        <p14:creationId xmlns:p14="http://schemas.microsoft.com/office/powerpoint/2010/main" val="98074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52" name="Rectangle 3"/>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253" name="Rectangle 4"/>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57029" name="Rectangle 5"/>
          <p:cNvSpPr>
            <a:spLocks noGrp="1" noChangeArrowheads="1"/>
          </p:cNvSpPr>
          <p:nvPr>
            <p:ph type="body" idx="1"/>
          </p:nvPr>
        </p:nvSpPr>
        <p:spPr>
          <a:xfrm>
            <a:off x="323850" y="5373688"/>
            <a:ext cx="8456613" cy="685800"/>
          </a:xfrm>
          <a:noFill/>
        </p:spPr>
        <p:txBody>
          <a:bodyPr lIns="92075" tIns="46038" rIns="92075" bIns="46038"/>
          <a:lstStyle/>
          <a:p>
            <a:pPr eaLnBrk="1" hangingPunct="1"/>
            <a:r>
              <a:rPr lang="en-US" altLang="ko-KR" smtClean="0"/>
              <a:t>Move one up and then right.</a:t>
            </a:r>
          </a:p>
        </p:txBody>
      </p:sp>
      <p:sp>
        <p:nvSpPr>
          <p:cNvPr id="53255" name="Rectangle 6"/>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256" name="Rectangle 7"/>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257" name="Rectangle 8"/>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258" name="Rectangle 9"/>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259" name="Rectangle 10"/>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260" name="Rectangle 11"/>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261" name="Rectangle 12"/>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262" name="Rectangle 13"/>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263" name="Rectangle 14"/>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264" name="Rectangle 15"/>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65" name="Rectangle 16"/>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66" name="Rectangle 17"/>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67" name="Rectangle 18"/>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68" name="Rectangle 19"/>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69" name="Rectangle 20"/>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70" name="Rectangle 21"/>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71" name="Rectangle 22"/>
          <p:cNvSpPr>
            <a:spLocks noChangeArrowheads="1"/>
          </p:cNvSpPr>
          <p:nvPr/>
        </p:nvSpPr>
        <p:spPr bwMode="auto">
          <a:xfrm>
            <a:off x="29019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272" name="Rectangle 23"/>
          <p:cNvSpPr>
            <a:spLocks noChangeArrowheads="1"/>
          </p:cNvSpPr>
          <p:nvPr/>
        </p:nvSpPr>
        <p:spPr bwMode="auto">
          <a:xfrm>
            <a:off x="32067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273" name="Rectangle 24"/>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74" name="Rectangle 25"/>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75" name="Rectangle 26"/>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76" name="Rectangle 27"/>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77" name="Rectangle 28"/>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78" name="Rectangle 29"/>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79" name="Rectangle 30"/>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80" name="Rectangle 31"/>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81" name="Rectangle 32"/>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82" name="Rectangle 33"/>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83" name="Rectangle 34"/>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84" name="Rectangle 35"/>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85" name="Rectangle 36"/>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86" name="Rectangle 37"/>
          <p:cNvSpPr>
            <a:spLocks noChangeArrowheads="1"/>
          </p:cNvSpPr>
          <p:nvPr/>
        </p:nvSpPr>
        <p:spPr bwMode="auto">
          <a:xfrm>
            <a:off x="2901950" y="16065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287" name="Rectangle 38"/>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88" name="Rectangle 39"/>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289" name="Rectangle 40"/>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0" name="Rectangle 41"/>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1" name="Rectangle 42"/>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2" name="Rectangle 43"/>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3" name="Rectangle 44"/>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4" name="Rectangle 45"/>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5" name="Rectangle 46"/>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6" name="Rectangle 47"/>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7" name="Rectangle 48"/>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8" name="Rectangle 49"/>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299" name="Rectangle 50"/>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00" name="Rectangle 51"/>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01" name="Rectangle 52"/>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02" name="Rectangle 53"/>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03" name="Rectangle 54"/>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04" name="Rectangle 55"/>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05" name="Rectangle 56"/>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06" name="Rectangle 57"/>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07" name="Rectangle 58"/>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08" name="Rectangle 59"/>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09" name="Rectangle 60"/>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10" name="Rectangle 61"/>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11" name="Rectangle 62"/>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12" name="Rectangle 63"/>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13" name="Rectangle 64"/>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14" name="Rectangle 65"/>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15" name="Rectangle 66"/>
          <p:cNvSpPr>
            <a:spLocks noChangeArrowheads="1"/>
          </p:cNvSpPr>
          <p:nvPr/>
        </p:nvSpPr>
        <p:spPr bwMode="auto">
          <a:xfrm>
            <a:off x="2597150" y="22161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316" name="Rectangle 67"/>
          <p:cNvSpPr>
            <a:spLocks noChangeArrowheads="1"/>
          </p:cNvSpPr>
          <p:nvPr/>
        </p:nvSpPr>
        <p:spPr bwMode="auto">
          <a:xfrm>
            <a:off x="2901950" y="22161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317" name="Rectangle 68"/>
          <p:cNvSpPr>
            <a:spLocks noChangeArrowheads="1"/>
          </p:cNvSpPr>
          <p:nvPr/>
        </p:nvSpPr>
        <p:spPr bwMode="auto">
          <a:xfrm>
            <a:off x="3206750" y="22161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318" name="Rectangle 69"/>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19" name="Rectangle 70"/>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20" name="Rectangle 71"/>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21" name="Rectangle 72"/>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22" name="Rectangle 73"/>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23" name="Rectangle 74"/>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24" name="Rectangle 75"/>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25" name="Rectangle 76"/>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26" name="Rectangle 77"/>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27" name="Rectangle 78"/>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28" name="Rectangle 79"/>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29" name="Rectangle 80"/>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30" name="Rectangle 81"/>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31" name="Rectangle 82"/>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32" name="Rectangle 83"/>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33" name="Rectangle 84"/>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34" name="Rectangle 85"/>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35" name="Rectangle 86"/>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36" name="Rectangle 87"/>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37" name="Rectangle 88"/>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38" name="Rectangle 89"/>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39" name="Rectangle 90"/>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40" name="Rectangle 91"/>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41" name="Rectangle 92"/>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42" name="Rectangle 93"/>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43" name="Rectangle 94"/>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44" name="Rectangle 95"/>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45" name="Rectangle 96"/>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46" name="Rectangle 97"/>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47" name="Rectangle 98"/>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48" name="Rectangle 99"/>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49" name="Rectangle 100"/>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0" name="Rectangle 101"/>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1" name="Rectangle 102"/>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2" name="Rectangle 103"/>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3" name="Rectangle 104"/>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4" name="Rectangle 105"/>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5" name="Rectangle 106"/>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6" name="Rectangle 107"/>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7" name="Rectangle 108"/>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8" name="Rectangle 109"/>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59" name="Rectangle 110"/>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60" name="Rectangle 111"/>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61" name="Rectangle 112"/>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62" name="Rectangle 113"/>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63" name="Rectangle 114"/>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64" name="Rectangle 115"/>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65" name="Rectangle 116"/>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66" name="Rectangle 117"/>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67" name="Rectangle 118"/>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68" name="Rectangle 119"/>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69" name="Rectangle 120"/>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70" name="Rectangle 121"/>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71" name="Rectangle 122"/>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72" name="Rectangle 123"/>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73" name="Rectangle 124"/>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74" name="Rectangle 125"/>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75" name="Rectangle 126"/>
          <p:cNvSpPr>
            <a:spLocks noChangeArrowheads="1"/>
          </p:cNvSpPr>
          <p:nvPr/>
        </p:nvSpPr>
        <p:spPr bwMode="auto">
          <a:xfrm>
            <a:off x="25971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376" name="Rectangle 127"/>
          <p:cNvSpPr>
            <a:spLocks noChangeArrowheads="1"/>
          </p:cNvSpPr>
          <p:nvPr/>
        </p:nvSpPr>
        <p:spPr bwMode="auto">
          <a:xfrm>
            <a:off x="29019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377" name="Rectangle 128"/>
          <p:cNvSpPr>
            <a:spLocks noChangeArrowheads="1"/>
          </p:cNvSpPr>
          <p:nvPr/>
        </p:nvSpPr>
        <p:spPr bwMode="auto">
          <a:xfrm>
            <a:off x="32067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378" name="Rectangle 129"/>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79" name="Rectangle 130"/>
          <p:cNvSpPr>
            <a:spLocks noChangeArrowheads="1"/>
          </p:cNvSpPr>
          <p:nvPr/>
        </p:nvSpPr>
        <p:spPr bwMode="auto">
          <a:xfrm>
            <a:off x="3816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0" name="Rectangle 131"/>
          <p:cNvSpPr>
            <a:spLocks noChangeArrowheads="1"/>
          </p:cNvSpPr>
          <p:nvPr/>
        </p:nvSpPr>
        <p:spPr bwMode="auto">
          <a:xfrm>
            <a:off x="4121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1" name="Rectangle 132"/>
          <p:cNvSpPr>
            <a:spLocks noChangeArrowheads="1"/>
          </p:cNvSpPr>
          <p:nvPr/>
        </p:nvSpPr>
        <p:spPr bwMode="auto">
          <a:xfrm>
            <a:off x="4425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2" name="Rectangle 133"/>
          <p:cNvSpPr>
            <a:spLocks noChangeArrowheads="1"/>
          </p:cNvSpPr>
          <p:nvPr/>
        </p:nvSpPr>
        <p:spPr bwMode="auto">
          <a:xfrm>
            <a:off x="4730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3" name="Rectangle 134"/>
          <p:cNvSpPr>
            <a:spLocks noChangeArrowheads="1"/>
          </p:cNvSpPr>
          <p:nvPr/>
        </p:nvSpPr>
        <p:spPr bwMode="auto">
          <a:xfrm>
            <a:off x="5035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4" name="Rectangle 135"/>
          <p:cNvSpPr>
            <a:spLocks noChangeArrowheads="1"/>
          </p:cNvSpPr>
          <p:nvPr/>
        </p:nvSpPr>
        <p:spPr bwMode="auto">
          <a:xfrm>
            <a:off x="5340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5" name="Rectangle 136"/>
          <p:cNvSpPr>
            <a:spLocks noChangeArrowheads="1"/>
          </p:cNvSpPr>
          <p:nvPr/>
        </p:nvSpPr>
        <p:spPr bwMode="auto">
          <a:xfrm>
            <a:off x="56451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6" name="Rectangle 137"/>
          <p:cNvSpPr>
            <a:spLocks noChangeArrowheads="1"/>
          </p:cNvSpPr>
          <p:nvPr/>
        </p:nvSpPr>
        <p:spPr bwMode="auto">
          <a:xfrm>
            <a:off x="59499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7" name="Rectangle 138"/>
          <p:cNvSpPr>
            <a:spLocks noChangeArrowheads="1"/>
          </p:cNvSpPr>
          <p:nvPr/>
        </p:nvSpPr>
        <p:spPr bwMode="auto">
          <a:xfrm>
            <a:off x="62547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8" name="Rectangle 139"/>
          <p:cNvSpPr>
            <a:spLocks noChangeArrowheads="1"/>
          </p:cNvSpPr>
          <p:nvPr/>
        </p:nvSpPr>
        <p:spPr bwMode="auto">
          <a:xfrm>
            <a:off x="65595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89" name="Rectangle 140"/>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90" name="Rectangle 141"/>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91" name="Rectangle 142"/>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92" name="Rectangle 143"/>
          <p:cNvSpPr>
            <a:spLocks noChangeArrowheads="1"/>
          </p:cNvSpPr>
          <p:nvPr/>
        </p:nvSpPr>
        <p:spPr bwMode="auto">
          <a:xfrm>
            <a:off x="3206750" y="3740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393" name="Rectangle 144"/>
          <p:cNvSpPr>
            <a:spLocks noChangeArrowheads="1"/>
          </p:cNvSpPr>
          <p:nvPr/>
        </p:nvSpPr>
        <p:spPr bwMode="auto">
          <a:xfrm>
            <a:off x="3511550" y="3740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394" name="Rectangle 145"/>
          <p:cNvSpPr>
            <a:spLocks noChangeArrowheads="1"/>
          </p:cNvSpPr>
          <p:nvPr/>
        </p:nvSpPr>
        <p:spPr bwMode="auto">
          <a:xfrm>
            <a:off x="3816350" y="3740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395" name="Rectangle 146"/>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396" name="Rectangle 147"/>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97" name="Rectangle 148"/>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98" name="Rectangle 149"/>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399" name="Rectangle 150"/>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00" name="Rectangle 151"/>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01" name="Rectangle 152"/>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02" name="Rectangle 153"/>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03" name="Rectangle 154"/>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04" name="Rectangle 155"/>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05" name="Rectangle 156"/>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06" name="Rectangle 157"/>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07" name="Rectangle 158"/>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08" name="Rectangle 159"/>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09" name="Rectangle 160"/>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10" name="Rectangle 161"/>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11" name="Rectangle 162"/>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12" name="Rectangle 163"/>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13" name="Rectangle 164"/>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14" name="Rectangle 165"/>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15" name="Rectangle 166"/>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16" name="Rectangle 167"/>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17" name="Rectangle 168"/>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18" name="Rectangle 169"/>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19" name="Rectangle 170"/>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20" name="Rectangle 171"/>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21" name="Rectangle 172"/>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22" name="Rectangle 173"/>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23" name="Rectangle 174"/>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24" name="Rectangle 175"/>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25" name="Rectangle 176"/>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26" name="Rectangle 177"/>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27" name="Rectangle 178"/>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28" name="Rectangle 179"/>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29" name="Rectangle 180"/>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30" name="Rectangle 181"/>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31" name="Rectangle 182"/>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32" name="Rectangle 183"/>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33" name="Rectangle 184"/>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34" name="Rectangle 185"/>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35" name="Rectangle 186"/>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36" name="Rectangle 187"/>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37" name="Rectangle 188"/>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38" name="Rectangle 189"/>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39" name="Rectangle 190"/>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40" name="Rectangle 191"/>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41" name="Rectangle 192"/>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42" name="Rectangle 193"/>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43" name="Rectangle 194"/>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44" name="Rectangle 195"/>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45" name="Rectangle 196"/>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46" name="Rectangle 197"/>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47" name="Rectangle 198"/>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48" name="Rectangle 199"/>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49"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50"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51"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52"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53"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54"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55"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56"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57"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58"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59"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60"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3461"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3462"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53463"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53464" name="Picture 2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465" name="Group 216"/>
          <p:cNvGrpSpPr>
            <a:grpSpLocks/>
          </p:cNvGrpSpPr>
          <p:nvPr/>
        </p:nvGrpSpPr>
        <p:grpSpPr bwMode="auto">
          <a:xfrm>
            <a:off x="2901950" y="1301750"/>
            <a:ext cx="603250" cy="298450"/>
            <a:chOff x="1828" y="820"/>
            <a:chExt cx="380" cy="188"/>
          </a:xfrm>
        </p:grpSpPr>
        <p:sp>
          <p:nvSpPr>
            <p:cNvPr id="53488" name="Rectangle 217"/>
            <p:cNvSpPr>
              <a:spLocks noChangeArrowheads="1"/>
            </p:cNvSpPr>
            <p:nvPr/>
          </p:nvSpPr>
          <p:spPr bwMode="auto">
            <a:xfrm>
              <a:off x="1828"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489" name="Rectangle 218"/>
            <p:cNvSpPr>
              <a:spLocks noChangeArrowheads="1"/>
            </p:cNvSpPr>
            <p:nvPr/>
          </p:nvSpPr>
          <p:spPr bwMode="auto">
            <a:xfrm>
              <a:off x="2020"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3490" name="Picture 2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8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466" name="Group 220"/>
          <p:cNvGrpSpPr>
            <a:grpSpLocks/>
          </p:cNvGrpSpPr>
          <p:nvPr/>
        </p:nvGrpSpPr>
        <p:grpSpPr bwMode="auto">
          <a:xfrm>
            <a:off x="3206750" y="996950"/>
            <a:ext cx="298450" cy="596900"/>
            <a:chOff x="2020" y="628"/>
            <a:chExt cx="188" cy="376"/>
          </a:xfrm>
        </p:grpSpPr>
        <p:sp>
          <p:nvSpPr>
            <p:cNvPr id="53485" name="Rectangle 221"/>
            <p:cNvSpPr>
              <a:spLocks noChangeArrowheads="1"/>
            </p:cNvSpPr>
            <p:nvPr/>
          </p:nvSpPr>
          <p:spPr bwMode="auto">
            <a:xfrm>
              <a:off x="2020"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486" name="Rectangle 222"/>
            <p:cNvSpPr>
              <a:spLocks noChangeArrowheads="1"/>
            </p:cNvSpPr>
            <p:nvPr/>
          </p:nvSpPr>
          <p:spPr bwMode="auto">
            <a:xfrm>
              <a:off x="2020"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3487" name="Picture 2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467" name="Group 224"/>
          <p:cNvGrpSpPr>
            <a:grpSpLocks/>
          </p:cNvGrpSpPr>
          <p:nvPr/>
        </p:nvGrpSpPr>
        <p:grpSpPr bwMode="auto">
          <a:xfrm>
            <a:off x="2901950" y="996950"/>
            <a:ext cx="596900" cy="298450"/>
            <a:chOff x="1828" y="628"/>
            <a:chExt cx="376" cy="188"/>
          </a:xfrm>
        </p:grpSpPr>
        <p:sp>
          <p:nvSpPr>
            <p:cNvPr id="53482" name="Rectangle 225"/>
            <p:cNvSpPr>
              <a:spLocks noChangeArrowheads="1"/>
            </p:cNvSpPr>
            <p:nvPr/>
          </p:nvSpPr>
          <p:spPr bwMode="auto">
            <a:xfrm>
              <a:off x="2020"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483" name="Rectangle 226"/>
            <p:cNvSpPr>
              <a:spLocks noChangeArrowheads="1"/>
            </p:cNvSpPr>
            <p:nvPr/>
          </p:nvSpPr>
          <p:spPr bwMode="auto">
            <a:xfrm>
              <a:off x="1828"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3484" name="Picture 2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468" name="Group 228"/>
          <p:cNvGrpSpPr>
            <a:grpSpLocks/>
          </p:cNvGrpSpPr>
          <p:nvPr/>
        </p:nvGrpSpPr>
        <p:grpSpPr bwMode="auto">
          <a:xfrm>
            <a:off x="2597150" y="996950"/>
            <a:ext cx="596900" cy="298450"/>
            <a:chOff x="1636" y="628"/>
            <a:chExt cx="376" cy="188"/>
          </a:xfrm>
        </p:grpSpPr>
        <p:sp>
          <p:nvSpPr>
            <p:cNvPr id="53479" name="Rectangle 229"/>
            <p:cNvSpPr>
              <a:spLocks noChangeArrowheads="1"/>
            </p:cNvSpPr>
            <p:nvPr/>
          </p:nvSpPr>
          <p:spPr bwMode="auto">
            <a:xfrm>
              <a:off x="1828"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480" name="Rectangle 230"/>
            <p:cNvSpPr>
              <a:spLocks noChangeArrowheads="1"/>
            </p:cNvSpPr>
            <p:nvPr/>
          </p:nvSpPr>
          <p:spPr bwMode="auto">
            <a:xfrm>
              <a:off x="1636"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3481" name="Picture 2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469" name="Rectangle 232"/>
          <p:cNvSpPr>
            <a:spLocks noChangeArrowheads="1"/>
          </p:cNvSpPr>
          <p:nvPr/>
        </p:nvSpPr>
        <p:spPr bwMode="auto">
          <a:xfrm>
            <a:off x="2597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3470" name="Rectangle 233"/>
          <p:cNvSpPr>
            <a:spLocks noChangeArrowheads="1"/>
          </p:cNvSpPr>
          <p:nvPr/>
        </p:nvSpPr>
        <p:spPr bwMode="auto">
          <a:xfrm>
            <a:off x="22923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471" name="Rectangle 234"/>
          <p:cNvSpPr>
            <a:spLocks noChangeArrowheads="1"/>
          </p:cNvSpPr>
          <p:nvPr/>
        </p:nvSpPr>
        <p:spPr bwMode="auto">
          <a:xfrm>
            <a:off x="2292350" y="1606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472" name="Rectangle 235"/>
          <p:cNvSpPr>
            <a:spLocks noChangeArrowheads="1"/>
          </p:cNvSpPr>
          <p:nvPr/>
        </p:nvSpPr>
        <p:spPr bwMode="auto">
          <a:xfrm>
            <a:off x="2292350" y="1911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473" name="Rectangle 236"/>
          <p:cNvSpPr>
            <a:spLocks noChangeArrowheads="1"/>
          </p:cNvSpPr>
          <p:nvPr/>
        </p:nvSpPr>
        <p:spPr bwMode="auto">
          <a:xfrm>
            <a:off x="2292350" y="2216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474" name="Rectangle 237"/>
          <p:cNvSpPr>
            <a:spLocks noChangeArrowheads="1"/>
          </p:cNvSpPr>
          <p:nvPr/>
        </p:nvSpPr>
        <p:spPr bwMode="auto">
          <a:xfrm>
            <a:off x="2292350" y="2520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475" name="Rectangle 238"/>
          <p:cNvSpPr>
            <a:spLocks noChangeArrowheads="1"/>
          </p:cNvSpPr>
          <p:nvPr/>
        </p:nvSpPr>
        <p:spPr bwMode="auto">
          <a:xfrm>
            <a:off x="2292350" y="2825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476" name="Rectangle 239"/>
          <p:cNvSpPr>
            <a:spLocks noChangeArrowheads="1"/>
          </p:cNvSpPr>
          <p:nvPr/>
        </p:nvSpPr>
        <p:spPr bwMode="auto">
          <a:xfrm>
            <a:off x="2292350" y="3130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3477" name="Rectangle 240"/>
          <p:cNvSpPr>
            <a:spLocks noChangeArrowheads="1"/>
          </p:cNvSpPr>
          <p:nvPr/>
        </p:nvSpPr>
        <p:spPr bwMode="auto">
          <a:xfrm>
            <a:off x="22923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3478" name="Picture 24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8100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33</a:t>
            </a:fld>
            <a:endParaRPr lang="en-US" altLang="ko-KR" dirty="0"/>
          </a:p>
        </p:txBody>
      </p:sp>
    </p:spTree>
    <p:extLst>
      <p:ext uri="{BB962C8B-B14F-4D97-AF65-F5344CB8AC3E}">
        <p14:creationId xmlns:p14="http://schemas.microsoft.com/office/powerpoint/2010/main" val="2131532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2292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276" name="Rectangle 3"/>
          <p:cNvSpPr>
            <a:spLocks noChangeArrowheads="1"/>
          </p:cNvSpPr>
          <p:nvPr/>
        </p:nvSpPr>
        <p:spPr bwMode="auto">
          <a:xfrm>
            <a:off x="22923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277" name="Rectangle 4"/>
          <p:cNvSpPr>
            <a:spLocks noGrp="1" noChangeArrowheads="1"/>
          </p:cNvSpPr>
          <p:nvPr>
            <p:ph type="title"/>
          </p:nvPr>
        </p:nvSpPr>
        <p:spPr>
          <a:xfrm>
            <a:off x="457200" y="277813"/>
            <a:ext cx="8229600" cy="684212"/>
          </a:xfrm>
          <a:noFill/>
        </p:spPr>
        <p:txBody>
          <a:bodyPr lIns="92075" tIns="46038" rIns="92075" bIns="46038" anchor="ctr"/>
          <a:lstStyle/>
          <a:p>
            <a:pPr eaLnBrk="1" hangingPunct="1"/>
            <a:r>
              <a:rPr lang="en-US" altLang="ko-KR" smtClean="0"/>
              <a:t>Rat In A Maze</a:t>
            </a:r>
          </a:p>
        </p:txBody>
      </p:sp>
      <p:sp>
        <p:nvSpPr>
          <p:cNvPr id="258053" name="Rectangle 5"/>
          <p:cNvSpPr>
            <a:spLocks noGrp="1" noChangeArrowheads="1"/>
          </p:cNvSpPr>
          <p:nvPr>
            <p:ph type="body" idx="1"/>
          </p:nvPr>
        </p:nvSpPr>
        <p:spPr>
          <a:xfrm>
            <a:off x="755650" y="5300663"/>
            <a:ext cx="7993063" cy="911225"/>
          </a:xfrm>
          <a:noFill/>
        </p:spPr>
        <p:txBody>
          <a:bodyPr lIns="92075" tIns="46038" rIns="92075" bIns="46038"/>
          <a:lstStyle/>
          <a:p>
            <a:pPr eaLnBrk="1" hangingPunct="1">
              <a:lnSpc>
                <a:spcPct val="80000"/>
              </a:lnSpc>
            </a:pPr>
            <a:r>
              <a:rPr lang="en-US" altLang="ko-KR" sz="1900" smtClean="0"/>
              <a:t>Move down to exit and eat cheese.</a:t>
            </a:r>
          </a:p>
          <a:p>
            <a:pPr eaLnBrk="1" hangingPunct="1">
              <a:lnSpc>
                <a:spcPct val="80000"/>
              </a:lnSpc>
            </a:pPr>
            <a:r>
              <a:rPr lang="en-US" altLang="ko-KR" sz="1900" smtClean="0"/>
              <a:t>Path from maze entry to current position operates as a stack.</a:t>
            </a:r>
          </a:p>
        </p:txBody>
      </p:sp>
      <p:sp>
        <p:nvSpPr>
          <p:cNvPr id="54279" name="Rectangle 6"/>
          <p:cNvSpPr>
            <a:spLocks noChangeArrowheads="1"/>
          </p:cNvSpPr>
          <p:nvPr/>
        </p:nvSpPr>
        <p:spPr bwMode="auto">
          <a:xfrm>
            <a:off x="25971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280" name="Rectangle 7"/>
          <p:cNvSpPr>
            <a:spLocks noChangeArrowheads="1"/>
          </p:cNvSpPr>
          <p:nvPr/>
        </p:nvSpPr>
        <p:spPr bwMode="auto">
          <a:xfrm>
            <a:off x="29019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281" name="Rectangle 8"/>
          <p:cNvSpPr>
            <a:spLocks noChangeArrowheads="1"/>
          </p:cNvSpPr>
          <p:nvPr/>
        </p:nvSpPr>
        <p:spPr bwMode="auto">
          <a:xfrm>
            <a:off x="3206750" y="996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282" name="Rectangle 9"/>
          <p:cNvSpPr>
            <a:spLocks noChangeArrowheads="1"/>
          </p:cNvSpPr>
          <p:nvPr/>
        </p:nvSpPr>
        <p:spPr bwMode="auto">
          <a:xfrm>
            <a:off x="3511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283" name="Rectangle 10"/>
          <p:cNvSpPr>
            <a:spLocks noChangeArrowheads="1"/>
          </p:cNvSpPr>
          <p:nvPr/>
        </p:nvSpPr>
        <p:spPr bwMode="auto">
          <a:xfrm>
            <a:off x="38163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284" name="Rectangle 11"/>
          <p:cNvSpPr>
            <a:spLocks noChangeArrowheads="1"/>
          </p:cNvSpPr>
          <p:nvPr/>
        </p:nvSpPr>
        <p:spPr bwMode="auto">
          <a:xfrm>
            <a:off x="4121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285" name="Rectangle 12"/>
          <p:cNvSpPr>
            <a:spLocks noChangeArrowheads="1"/>
          </p:cNvSpPr>
          <p:nvPr/>
        </p:nvSpPr>
        <p:spPr bwMode="auto">
          <a:xfrm>
            <a:off x="44259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286" name="Rectangle 13"/>
          <p:cNvSpPr>
            <a:spLocks noChangeArrowheads="1"/>
          </p:cNvSpPr>
          <p:nvPr/>
        </p:nvSpPr>
        <p:spPr bwMode="auto">
          <a:xfrm>
            <a:off x="47307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287" name="Rectangle 14"/>
          <p:cNvSpPr>
            <a:spLocks noChangeArrowheads="1"/>
          </p:cNvSpPr>
          <p:nvPr/>
        </p:nvSpPr>
        <p:spPr bwMode="auto">
          <a:xfrm>
            <a:off x="50355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288" name="Rectangle 15"/>
          <p:cNvSpPr>
            <a:spLocks noChangeArrowheads="1"/>
          </p:cNvSpPr>
          <p:nvPr/>
        </p:nvSpPr>
        <p:spPr bwMode="auto">
          <a:xfrm>
            <a:off x="5340350" y="996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289" name="Rectangle 16"/>
          <p:cNvSpPr>
            <a:spLocks noChangeArrowheads="1"/>
          </p:cNvSpPr>
          <p:nvPr/>
        </p:nvSpPr>
        <p:spPr bwMode="auto">
          <a:xfrm>
            <a:off x="56451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290" name="Rectangle 17"/>
          <p:cNvSpPr>
            <a:spLocks noChangeArrowheads="1"/>
          </p:cNvSpPr>
          <p:nvPr/>
        </p:nvSpPr>
        <p:spPr bwMode="auto">
          <a:xfrm>
            <a:off x="59499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291" name="Rectangle 18"/>
          <p:cNvSpPr>
            <a:spLocks noChangeArrowheads="1"/>
          </p:cNvSpPr>
          <p:nvPr/>
        </p:nvSpPr>
        <p:spPr bwMode="auto">
          <a:xfrm>
            <a:off x="62547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292" name="Rectangle 19"/>
          <p:cNvSpPr>
            <a:spLocks noChangeArrowheads="1"/>
          </p:cNvSpPr>
          <p:nvPr/>
        </p:nvSpPr>
        <p:spPr bwMode="auto">
          <a:xfrm>
            <a:off x="6559550" y="996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293" name="Rectangle 20"/>
          <p:cNvSpPr>
            <a:spLocks noChangeArrowheads="1"/>
          </p:cNvSpPr>
          <p:nvPr/>
        </p:nvSpPr>
        <p:spPr bwMode="auto">
          <a:xfrm>
            <a:off x="2292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294" name="Rectangle 21"/>
          <p:cNvSpPr>
            <a:spLocks noChangeArrowheads="1"/>
          </p:cNvSpPr>
          <p:nvPr/>
        </p:nvSpPr>
        <p:spPr bwMode="auto">
          <a:xfrm>
            <a:off x="2597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295" name="Rectangle 22"/>
          <p:cNvSpPr>
            <a:spLocks noChangeArrowheads="1"/>
          </p:cNvSpPr>
          <p:nvPr/>
        </p:nvSpPr>
        <p:spPr bwMode="auto">
          <a:xfrm>
            <a:off x="29019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296" name="Rectangle 23"/>
          <p:cNvSpPr>
            <a:spLocks noChangeArrowheads="1"/>
          </p:cNvSpPr>
          <p:nvPr/>
        </p:nvSpPr>
        <p:spPr bwMode="auto">
          <a:xfrm>
            <a:off x="32067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297" name="Rectangle 24"/>
          <p:cNvSpPr>
            <a:spLocks noChangeArrowheads="1"/>
          </p:cNvSpPr>
          <p:nvPr/>
        </p:nvSpPr>
        <p:spPr bwMode="auto">
          <a:xfrm>
            <a:off x="3511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298" name="Rectangle 25"/>
          <p:cNvSpPr>
            <a:spLocks noChangeArrowheads="1"/>
          </p:cNvSpPr>
          <p:nvPr/>
        </p:nvSpPr>
        <p:spPr bwMode="auto">
          <a:xfrm>
            <a:off x="38163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299" name="Rectangle 26"/>
          <p:cNvSpPr>
            <a:spLocks noChangeArrowheads="1"/>
          </p:cNvSpPr>
          <p:nvPr/>
        </p:nvSpPr>
        <p:spPr bwMode="auto">
          <a:xfrm>
            <a:off x="41211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00" name="Rectangle 27"/>
          <p:cNvSpPr>
            <a:spLocks noChangeArrowheads="1"/>
          </p:cNvSpPr>
          <p:nvPr/>
        </p:nvSpPr>
        <p:spPr bwMode="auto">
          <a:xfrm>
            <a:off x="44259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01" name="Rectangle 28"/>
          <p:cNvSpPr>
            <a:spLocks noChangeArrowheads="1"/>
          </p:cNvSpPr>
          <p:nvPr/>
        </p:nvSpPr>
        <p:spPr bwMode="auto">
          <a:xfrm>
            <a:off x="47307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02" name="Rectangle 29"/>
          <p:cNvSpPr>
            <a:spLocks noChangeArrowheads="1"/>
          </p:cNvSpPr>
          <p:nvPr/>
        </p:nvSpPr>
        <p:spPr bwMode="auto">
          <a:xfrm>
            <a:off x="5035550" y="1301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03" name="Rectangle 30"/>
          <p:cNvSpPr>
            <a:spLocks noChangeArrowheads="1"/>
          </p:cNvSpPr>
          <p:nvPr/>
        </p:nvSpPr>
        <p:spPr bwMode="auto">
          <a:xfrm>
            <a:off x="53403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04" name="Rectangle 31"/>
          <p:cNvSpPr>
            <a:spLocks noChangeArrowheads="1"/>
          </p:cNvSpPr>
          <p:nvPr/>
        </p:nvSpPr>
        <p:spPr bwMode="auto">
          <a:xfrm>
            <a:off x="56451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05" name="Rectangle 32"/>
          <p:cNvSpPr>
            <a:spLocks noChangeArrowheads="1"/>
          </p:cNvSpPr>
          <p:nvPr/>
        </p:nvSpPr>
        <p:spPr bwMode="auto">
          <a:xfrm>
            <a:off x="59499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06" name="Rectangle 33"/>
          <p:cNvSpPr>
            <a:spLocks noChangeArrowheads="1"/>
          </p:cNvSpPr>
          <p:nvPr/>
        </p:nvSpPr>
        <p:spPr bwMode="auto">
          <a:xfrm>
            <a:off x="62547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07" name="Rectangle 34"/>
          <p:cNvSpPr>
            <a:spLocks noChangeArrowheads="1"/>
          </p:cNvSpPr>
          <p:nvPr/>
        </p:nvSpPr>
        <p:spPr bwMode="auto">
          <a:xfrm>
            <a:off x="6559550" y="1301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08" name="Rectangle 35"/>
          <p:cNvSpPr>
            <a:spLocks noChangeArrowheads="1"/>
          </p:cNvSpPr>
          <p:nvPr/>
        </p:nvSpPr>
        <p:spPr bwMode="auto">
          <a:xfrm>
            <a:off x="2292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09" name="Rectangle 36"/>
          <p:cNvSpPr>
            <a:spLocks noChangeArrowheads="1"/>
          </p:cNvSpPr>
          <p:nvPr/>
        </p:nvSpPr>
        <p:spPr bwMode="auto">
          <a:xfrm>
            <a:off x="25971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10" name="Rectangle 37"/>
          <p:cNvSpPr>
            <a:spLocks noChangeArrowheads="1"/>
          </p:cNvSpPr>
          <p:nvPr/>
        </p:nvSpPr>
        <p:spPr bwMode="auto">
          <a:xfrm>
            <a:off x="2901950" y="16065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311" name="Rectangle 38"/>
          <p:cNvSpPr>
            <a:spLocks noChangeArrowheads="1"/>
          </p:cNvSpPr>
          <p:nvPr/>
        </p:nvSpPr>
        <p:spPr bwMode="auto">
          <a:xfrm>
            <a:off x="32067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12" name="Rectangle 39"/>
          <p:cNvSpPr>
            <a:spLocks noChangeArrowheads="1"/>
          </p:cNvSpPr>
          <p:nvPr/>
        </p:nvSpPr>
        <p:spPr bwMode="auto">
          <a:xfrm>
            <a:off x="3511550" y="1606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13" name="Rectangle 40"/>
          <p:cNvSpPr>
            <a:spLocks noChangeArrowheads="1"/>
          </p:cNvSpPr>
          <p:nvPr/>
        </p:nvSpPr>
        <p:spPr bwMode="auto">
          <a:xfrm>
            <a:off x="3816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14" name="Rectangle 41"/>
          <p:cNvSpPr>
            <a:spLocks noChangeArrowheads="1"/>
          </p:cNvSpPr>
          <p:nvPr/>
        </p:nvSpPr>
        <p:spPr bwMode="auto">
          <a:xfrm>
            <a:off x="4121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15" name="Rectangle 42"/>
          <p:cNvSpPr>
            <a:spLocks noChangeArrowheads="1"/>
          </p:cNvSpPr>
          <p:nvPr/>
        </p:nvSpPr>
        <p:spPr bwMode="auto">
          <a:xfrm>
            <a:off x="4425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16" name="Rectangle 43"/>
          <p:cNvSpPr>
            <a:spLocks noChangeArrowheads="1"/>
          </p:cNvSpPr>
          <p:nvPr/>
        </p:nvSpPr>
        <p:spPr bwMode="auto">
          <a:xfrm>
            <a:off x="4730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17" name="Rectangle 44"/>
          <p:cNvSpPr>
            <a:spLocks noChangeArrowheads="1"/>
          </p:cNvSpPr>
          <p:nvPr/>
        </p:nvSpPr>
        <p:spPr bwMode="auto">
          <a:xfrm>
            <a:off x="5035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18" name="Rectangle 45"/>
          <p:cNvSpPr>
            <a:spLocks noChangeArrowheads="1"/>
          </p:cNvSpPr>
          <p:nvPr/>
        </p:nvSpPr>
        <p:spPr bwMode="auto">
          <a:xfrm>
            <a:off x="53403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19" name="Rectangle 46"/>
          <p:cNvSpPr>
            <a:spLocks noChangeArrowheads="1"/>
          </p:cNvSpPr>
          <p:nvPr/>
        </p:nvSpPr>
        <p:spPr bwMode="auto">
          <a:xfrm>
            <a:off x="56451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20" name="Rectangle 47"/>
          <p:cNvSpPr>
            <a:spLocks noChangeArrowheads="1"/>
          </p:cNvSpPr>
          <p:nvPr/>
        </p:nvSpPr>
        <p:spPr bwMode="auto">
          <a:xfrm>
            <a:off x="59499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21" name="Rectangle 48"/>
          <p:cNvSpPr>
            <a:spLocks noChangeArrowheads="1"/>
          </p:cNvSpPr>
          <p:nvPr/>
        </p:nvSpPr>
        <p:spPr bwMode="auto">
          <a:xfrm>
            <a:off x="62547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22" name="Rectangle 49"/>
          <p:cNvSpPr>
            <a:spLocks noChangeArrowheads="1"/>
          </p:cNvSpPr>
          <p:nvPr/>
        </p:nvSpPr>
        <p:spPr bwMode="auto">
          <a:xfrm>
            <a:off x="6559550" y="1606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23" name="Rectangle 50"/>
          <p:cNvSpPr>
            <a:spLocks noChangeArrowheads="1"/>
          </p:cNvSpPr>
          <p:nvPr/>
        </p:nvSpPr>
        <p:spPr bwMode="auto">
          <a:xfrm>
            <a:off x="2292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24" name="Rectangle 51"/>
          <p:cNvSpPr>
            <a:spLocks noChangeArrowheads="1"/>
          </p:cNvSpPr>
          <p:nvPr/>
        </p:nvSpPr>
        <p:spPr bwMode="auto">
          <a:xfrm>
            <a:off x="25971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25" name="Rectangle 52"/>
          <p:cNvSpPr>
            <a:spLocks noChangeArrowheads="1"/>
          </p:cNvSpPr>
          <p:nvPr/>
        </p:nvSpPr>
        <p:spPr bwMode="auto">
          <a:xfrm>
            <a:off x="29019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26" name="Rectangle 53"/>
          <p:cNvSpPr>
            <a:spLocks noChangeArrowheads="1"/>
          </p:cNvSpPr>
          <p:nvPr/>
        </p:nvSpPr>
        <p:spPr bwMode="auto">
          <a:xfrm>
            <a:off x="3206750" y="1911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27" name="Rectangle 54"/>
          <p:cNvSpPr>
            <a:spLocks noChangeArrowheads="1"/>
          </p:cNvSpPr>
          <p:nvPr/>
        </p:nvSpPr>
        <p:spPr bwMode="auto">
          <a:xfrm>
            <a:off x="3511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28" name="Rectangle 55"/>
          <p:cNvSpPr>
            <a:spLocks noChangeArrowheads="1"/>
          </p:cNvSpPr>
          <p:nvPr/>
        </p:nvSpPr>
        <p:spPr bwMode="auto">
          <a:xfrm>
            <a:off x="3816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29" name="Rectangle 56"/>
          <p:cNvSpPr>
            <a:spLocks noChangeArrowheads="1"/>
          </p:cNvSpPr>
          <p:nvPr/>
        </p:nvSpPr>
        <p:spPr bwMode="auto">
          <a:xfrm>
            <a:off x="4121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0" name="Rectangle 57"/>
          <p:cNvSpPr>
            <a:spLocks noChangeArrowheads="1"/>
          </p:cNvSpPr>
          <p:nvPr/>
        </p:nvSpPr>
        <p:spPr bwMode="auto">
          <a:xfrm>
            <a:off x="4425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1" name="Rectangle 58"/>
          <p:cNvSpPr>
            <a:spLocks noChangeArrowheads="1"/>
          </p:cNvSpPr>
          <p:nvPr/>
        </p:nvSpPr>
        <p:spPr bwMode="auto">
          <a:xfrm>
            <a:off x="4730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2" name="Rectangle 59"/>
          <p:cNvSpPr>
            <a:spLocks noChangeArrowheads="1"/>
          </p:cNvSpPr>
          <p:nvPr/>
        </p:nvSpPr>
        <p:spPr bwMode="auto">
          <a:xfrm>
            <a:off x="5035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3" name="Rectangle 60"/>
          <p:cNvSpPr>
            <a:spLocks noChangeArrowheads="1"/>
          </p:cNvSpPr>
          <p:nvPr/>
        </p:nvSpPr>
        <p:spPr bwMode="auto">
          <a:xfrm>
            <a:off x="53403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4" name="Rectangle 61"/>
          <p:cNvSpPr>
            <a:spLocks noChangeArrowheads="1"/>
          </p:cNvSpPr>
          <p:nvPr/>
        </p:nvSpPr>
        <p:spPr bwMode="auto">
          <a:xfrm>
            <a:off x="56451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5" name="Rectangle 62"/>
          <p:cNvSpPr>
            <a:spLocks noChangeArrowheads="1"/>
          </p:cNvSpPr>
          <p:nvPr/>
        </p:nvSpPr>
        <p:spPr bwMode="auto">
          <a:xfrm>
            <a:off x="59499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6" name="Rectangle 63"/>
          <p:cNvSpPr>
            <a:spLocks noChangeArrowheads="1"/>
          </p:cNvSpPr>
          <p:nvPr/>
        </p:nvSpPr>
        <p:spPr bwMode="auto">
          <a:xfrm>
            <a:off x="62547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7" name="Rectangle 64"/>
          <p:cNvSpPr>
            <a:spLocks noChangeArrowheads="1"/>
          </p:cNvSpPr>
          <p:nvPr/>
        </p:nvSpPr>
        <p:spPr bwMode="auto">
          <a:xfrm>
            <a:off x="6559550" y="1911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8" name="Rectangle 65"/>
          <p:cNvSpPr>
            <a:spLocks noChangeArrowheads="1"/>
          </p:cNvSpPr>
          <p:nvPr/>
        </p:nvSpPr>
        <p:spPr bwMode="auto">
          <a:xfrm>
            <a:off x="2292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39" name="Rectangle 66"/>
          <p:cNvSpPr>
            <a:spLocks noChangeArrowheads="1"/>
          </p:cNvSpPr>
          <p:nvPr/>
        </p:nvSpPr>
        <p:spPr bwMode="auto">
          <a:xfrm>
            <a:off x="2597150" y="22161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340" name="Rectangle 67"/>
          <p:cNvSpPr>
            <a:spLocks noChangeArrowheads="1"/>
          </p:cNvSpPr>
          <p:nvPr/>
        </p:nvSpPr>
        <p:spPr bwMode="auto">
          <a:xfrm>
            <a:off x="2901950" y="22161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341" name="Rectangle 68"/>
          <p:cNvSpPr>
            <a:spLocks noChangeArrowheads="1"/>
          </p:cNvSpPr>
          <p:nvPr/>
        </p:nvSpPr>
        <p:spPr bwMode="auto">
          <a:xfrm>
            <a:off x="3206750" y="22161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342" name="Rectangle 69"/>
          <p:cNvSpPr>
            <a:spLocks noChangeArrowheads="1"/>
          </p:cNvSpPr>
          <p:nvPr/>
        </p:nvSpPr>
        <p:spPr bwMode="auto">
          <a:xfrm>
            <a:off x="3511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43" name="Rectangle 70"/>
          <p:cNvSpPr>
            <a:spLocks noChangeArrowheads="1"/>
          </p:cNvSpPr>
          <p:nvPr/>
        </p:nvSpPr>
        <p:spPr bwMode="auto">
          <a:xfrm>
            <a:off x="38163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44" name="Rectangle 71"/>
          <p:cNvSpPr>
            <a:spLocks noChangeArrowheads="1"/>
          </p:cNvSpPr>
          <p:nvPr/>
        </p:nvSpPr>
        <p:spPr bwMode="auto">
          <a:xfrm>
            <a:off x="41211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45" name="Rectangle 72"/>
          <p:cNvSpPr>
            <a:spLocks noChangeArrowheads="1"/>
          </p:cNvSpPr>
          <p:nvPr/>
        </p:nvSpPr>
        <p:spPr bwMode="auto">
          <a:xfrm>
            <a:off x="44259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46" name="Rectangle 73"/>
          <p:cNvSpPr>
            <a:spLocks noChangeArrowheads="1"/>
          </p:cNvSpPr>
          <p:nvPr/>
        </p:nvSpPr>
        <p:spPr bwMode="auto">
          <a:xfrm>
            <a:off x="47307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47" name="Rectangle 74"/>
          <p:cNvSpPr>
            <a:spLocks noChangeArrowheads="1"/>
          </p:cNvSpPr>
          <p:nvPr/>
        </p:nvSpPr>
        <p:spPr bwMode="auto">
          <a:xfrm>
            <a:off x="50355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48" name="Rectangle 75"/>
          <p:cNvSpPr>
            <a:spLocks noChangeArrowheads="1"/>
          </p:cNvSpPr>
          <p:nvPr/>
        </p:nvSpPr>
        <p:spPr bwMode="auto">
          <a:xfrm>
            <a:off x="53403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49" name="Rectangle 76"/>
          <p:cNvSpPr>
            <a:spLocks noChangeArrowheads="1"/>
          </p:cNvSpPr>
          <p:nvPr/>
        </p:nvSpPr>
        <p:spPr bwMode="auto">
          <a:xfrm>
            <a:off x="56451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50" name="Rectangle 77"/>
          <p:cNvSpPr>
            <a:spLocks noChangeArrowheads="1"/>
          </p:cNvSpPr>
          <p:nvPr/>
        </p:nvSpPr>
        <p:spPr bwMode="auto">
          <a:xfrm>
            <a:off x="5949950" y="2216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51" name="Rectangle 78"/>
          <p:cNvSpPr>
            <a:spLocks noChangeArrowheads="1"/>
          </p:cNvSpPr>
          <p:nvPr/>
        </p:nvSpPr>
        <p:spPr bwMode="auto">
          <a:xfrm>
            <a:off x="62547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52" name="Rectangle 79"/>
          <p:cNvSpPr>
            <a:spLocks noChangeArrowheads="1"/>
          </p:cNvSpPr>
          <p:nvPr/>
        </p:nvSpPr>
        <p:spPr bwMode="auto">
          <a:xfrm>
            <a:off x="6559550" y="2216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53" name="Rectangle 80"/>
          <p:cNvSpPr>
            <a:spLocks noChangeArrowheads="1"/>
          </p:cNvSpPr>
          <p:nvPr/>
        </p:nvSpPr>
        <p:spPr bwMode="auto">
          <a:xfrm>
            <a:off x="2292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54" name="Rectangle 81"/>
          <p:cNvSpPr>
            <a:spLocks noChangeArrowheads="1"/>
          </p:cNvSpPr>
          <p:nvPr/>
        </p:nvSpPr>
        <p:spPr bwMode="auto">
          <a:xfrm>
            <a:off x="25971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55" name="Rectangle 82"/>
          <p:cNvSpPr>
            <a:spLocks noChangeArrowheads="1"/>
          </p:cNvSpPr>
          <p:nvPr/>
        </p:nvSpPr>
        <p:spPr bwMode="auto">
          <a:xfrm>
            <a:off x="2901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56" name="Rectangle 83"/>
          <p:cNvSpPr>
            <a:spLocks noChangeArrowheads="1"/>
          </p:cNvSpPr>
          <p:nvPr/>
        </p:nvSpPr>
        <p:spPr bwMode="auto">
          <a:xfrm>
            <a:off x="32067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57" name="Rectangle 84"/>
          <p:cNvSpPr>
            <a:spLocks noChangeArrowheads="1"/>
          </p:cNvSpPr>
          <p:nvPr/>
        </p:nvSpPr>
        <p:spPr bwMode="auto">
          <a:xfrm>
            <a:off x="3511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58" name="Rectangle 85"/>
          <p:cNvSpPr>
            <a:spLocks noChangeArrowheads="1"/>
          </p:cNvSpPr>
          <p:nvPr/>
        </p:nvSpPr>
        <p:spPr bwMode="auto">
          <a:xfrm>
            <a:off x="3816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59" name="Rectangle 86"/>
          <p:cNvSpPr>
            <a:spLocks noChangeArrowheads="1"/>
          </p:cNvSpPr>
          <p:nvPr/>
        </p:nvSpPr>
        <p:spPr bwMode="auto">
          <a:xfrm>
            <a:off x="4121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60" name="Rectangle 87"/>
          <p:cNvSpPr>
            <a:spLocks noChangeArrowheads="1"/>
          </p:cNvSpPr>
          <p:nvPr/>
        </p:nvSpPr>
        <p:spPr bwMode="auto">
          <a:xfrm>
            <a:off x="44259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61" name="Rectangle 88"/>
          <p:cNvSpPr>
            <a:spLocks noChangeArrowheads="1"/>
          </p:cNvSpPr>
          <p:nvPr/>
        </p:nvSpPr>
        <p:spPr bwMode="auto">
          <a:xfrm>
            <a:off x="4730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62" name="Rectangle 89"/>
          <p:cNvSpPr>
            <a:spLocks noChangeArrowheads="1"/>
          </p:cNvSpPr>
          <p:nvPr/>
        </p:nvSpPr>
        <p:spPr bwMode="auto">
          <a:xfrm>
            <a:off x="5035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63" name="Rectangle 90"/>
          <p:cNvSpPr>
            <a:spLocks noChangeArrowheads="1"/>
          </p:cNvSpPr>
          <p:nvPr/>
        </p:nvSpPr>
        <p:spPr bwMode="auto">
          <a:xfrm>
            <a:off x="53403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64" name="Rectangle 91"/>
          <p:cNvSpPr>
            <a:spLocks noChangeArrowheads="1"/>
          </p:cNvSpPr>
          <p:nvPr/>
        </p:nvSpPr>
        <p:spPr bwMode="auto">
          <a:xfrm>
            <a:off x="56451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65" name="Rectangle 92"/>
          <p:cNvSpPr>
            <a:spLocks noChangeArrowheads="1"/>
          </p:cNvSpPr>
          <p:nvPr/>
        </p:nvSpPr>
        <p:spPr bwMode="auto">
          <a:xfrm>
            <a:off x="5949950" y="2520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66" name="Rectangle 93"/>
          <p:cNvSpPr>
            <a:spLocks noChangeArrowheads="1"/>
          </p:cNvSpPr>
          <p:nvPr/>
        </p:nvSpPr>
        <p:spPr bwMode="auto">
          <a:xfrm>
            <a:off x="62547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67" name="Rectangle 94"/>
          <p:cNvSpPr>
            <a:spLocks noChangeArrowheads="1"/>
          </p:cNvSpPr>
          <p:nvPr/>
        </p:nvSpPr>
        <p:spPr bwMode="auto">
          <a:xfrm>
            <a:off x="6559550" y="2520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68" name="Rectangle 95"/>
          <p:cNvSpPr>
            <a:spLocks noChangeArrowheads="1"/>
          </p:cNvSpPr>
          <p:nvPr/>
        </p:nvSpPr>
        <p:spPr bwMode="auto">
          <a:xfrm>
            <a:off x="2292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69" name="Rectangle 96"/>
          <p:cNvSpPr>
            <a:spLocks noChangeArrowheads="1"/>
          </p:cNvSpPr>
          <p:nvPr/>
        </p:nvSpPr>
        <p:spPr bwMode="auto">
          <a:xfrm>
            <a:off x="25971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70" name="Rectangle 97"/>
          <p:cNvSpPr>
            <a:spLocks noChangeArrowheads="1"/>
          </p:cNvSpPr>
          <p:nvPr/>
        </p:nvSpPr>
        <p:spPr bwMode="auto">
          <a:xfrm>
            <a:off x="2901950" y="2825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71" name="Rectangle 98"/>
          <p:cNvSpPr>
            <a:spLocks noChangeArrowheads="1"/>
          </p:cNvSpPr>
          <p:nvPr/>
        </p:nvSpPr>
        <p:spPr bwMode="auto">
          <a:xfrm>
            <a:off x="3206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72" name="Rectangle 99"/>
          <p:cNvSpPr>
            <a:spLocks noChangeArrowheads="1"/>
          </p:cNvSpPr>
          <p:nvPr/>
        </p:nvSpPr>
        <p:spPr bwMode="auto">
          <a:xfrm>
            <a:off x="3511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73" name="Rectangle 100"/>
          <p:cNvSpPr>
            <a:spLocks noChangeArrowheads="1"/>
          </p:cNvSpPr>
          <p:nvPr/>
        </p:nvSpPr>
        <p:spPr bwMode="auto">
          <a:xfrm>
            <a:off x="3816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74" name="Rectangle 101"/>
          <p:cNvSpPr>
            <a:spLocks noChangeArrowheads="1"/>
          </p:cNvSpPr>
          <p:nvPr/>
        </p:nvSpPr>
        <p:spPr bwMode="auto">
          <a:xfrm>
            <a:off x="4121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75" name="Rectangle 102"/>
          <p:cNvSpPr>
            <a:spLocks noChangeArrowheads="1"/>
          </p:cNvSpPr>
          <p:nvPr/>
        </p:nvSpPr>
        <p:spPr bwMode="auto">
          <a:xfrm>
            <a:off x="4425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76" name="Rectangle 103"/>
          <p:cNvSpPr>
            <a:spLocks noChangeArrowheads="1"/>
          </p:cNvSpPr>
          <p:nvPr/>
        </p:nvSpPr>
        <p:spPr bwMode="auto">
          <a:xfrm>
            <a:off x="4730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77" name="Rectangle 104"/>
          <p:cNvSpPr>
            <a:spLocks noChangeArrowheads="1"/>
          </p:cNvSpPr>
          <p:nvPr/>
        </p:nvSpPr>
        <p:spPr bwMode="auto">
          <a:xfrm>
            <a:off x="5035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78" name="Rectangle 105"/>
          <p:cNvSpPr>
            <a:spLocks noChangeArrowheads="1"/>
          </p:cNvSpPr>
          <p:nvPr/>
        </p:nvSpPr>
        <p:spPr bwMode="auto">
          <a:xfrm>
            <a:off x="53403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79" name="Rectangle 106"/>
          <p:cNvSpPr>
            <a:spLocks noChangeArrowheads="1"/>
          </p:cNvSpPr>
          <p:nvPr/>
        </p:nvSpPr>
        <p:spPr bwMode="auto">
          <a:xfrm>
            <a:off x="56451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80" name="Rectangle 107"/>
          <p:cNvSpPr>
            <a:spLocks noChangeArrowheads="1"/>
          </p:cNvSpPr>
          <p:nvPr/>
        </p:nvSpPr>
        <p:spPr bwMode="auto">
          <a:xfrm>
            <a:off x="59499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81" name="Rectangle 108"/>
          <p:cNvSpPr>
            <a:spLocks noChangeArrowheads="1"/>
          </p:cNvSpPr>
          <p:nvPr/>
        </p:nvSpPr>
        <p:spPr bwMode="auto">
          <a:xfrm>
            <a:off x="62547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82" name="Rectangle 109"/>
          <p:cNvSpPr>
            <a:spLocks noChangeArrowheads="1"/>
          </p:cNvSpPr>
          <p:nvPr/>
        </p:nvSpPr>
        <p:spPr bwMode="auto">
          <a:xfrm>
            <a:off x="6559550" y="2825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83" name="Rectangle 110"/>
          <p:cNvSpPr>
            <a:spLocks noChangeArrowheads="1"/>
          </p:cNvSpPr>
          <p:nvPr/>
        </p:nvSpPr>
        <p:spPr bwMode="auto">
          <a:xfrm>
            <a:off x="2292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84" name="Rectangle 111"/>
          <p:cNvSpPr>
            <a:spLocks noChangeArrowheads="1"/>
          </p:cNvSpPr>
          <p:nvPr/>
        </p:nvSpPr>
        <p:spPr bwMode="auto">
          <a:xfrm>
            <a:off x="2597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85" name="Rectangle 112"/>
          <p:cNvSpPr>
            <a:spLocks noChangeArrowheads="1"/>
          </p:cNvSpPr>
          <p:nvPr/>
        </p:nvSpPr>
        <p:spPr bwMode="auto">
          <a:xfrm>
            <a:off x="2901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86" name="Rectangle 113"/>
          <p:cNvSpPr>
            <a:spLocks noChangeArrowheads="1"/>
          </p:cNvSpPr>
          <p:nvPr/>
        </p:nvSpPr>
        <p:spPr bwMode="auto">
          <a:xfrm>
            <a:off x="3206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87" name="Rectangle 114"/>
          <p:cNvSpPr>
            <a:spLocks noChangeArrowheads="1"/>
          </p:cNvSpPr>
          <p:nvPr/>
        </p:nvSpPr>
        <p:spPr bwMode="auto">
          <a:xfrm>
            <a:off x="35115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88" name="Rectangle 115"/>
          <p:cNvSpPr>
            <a:spLocks noChangeArrowheads="1"/>
          </p:cNvSpPr>
          <p:nvPr/>
        </p:nvSpPr>
        <p:spPr bwMode="auto">
          <a:xfrm>
            <a:off x="3816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89" name="Rectangle 116"/>
          <p:cNvSpPr>
            <a:spLocks noChangeArrowheads="1"/>
          </p:cNvSpPr>
          <p:nvPr/>
        </p:nvSpPr>
        <p:spPr bwMode="auto">
          <a:xfrm>
            <a:off x="41211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90" name="Rectangle 117"/>
          <p:cNvSpPr>
            <a:spLocks noChangeArrowheads="1"/>
          </p:cNvSpPr>
          <p:nvPr/>
        </p:nvSpPr>
        <p:spPr bwMode="auto">
          <a:xfrm>
            <a:off x="44259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91" name="Rectangle 118"/>
          <p:cNvSpPr>
            <a:spLocks noChangeArrowheads="1"/>
          </p:cNvSpPr>
          <p:nvPr/>
        </p:nvSpPr>
        <p:spPr bwMode="auto">
          <a:xfrm>
            <a:off x="47307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92" name="Rectangle 119"/>
          <p:cNvSpPr>
            <a:spLocks noChangeArrowheads="1"/>
          </p:cNvSpPr>
          <p:nvPr/>
        </p:nvSpPr>
        <p:spPr bwMode="auto">
          <a:xfrm>
            <a:off x="5035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93" name="Rectangle 120"/>
          <p:cNvSpPr>
            <a:spLocks noChangeArrowheads="1"/>
          </p:cNvSpPr>
          <p:nvPr/>
        </p:nvSpPr>
        <p:spPr bwMode="auto">
          <a:xfrm>
            <a:off x="53403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94" name="Rectangle 121"/>
          <p:cNvSpPr>
            <a:spLocks noChangeArrowheads="1"/>
          </p:cNvSpPr>
          <p:nvPr/>
        </p:nvSpPr>
        <p:spPr bwMode="auto">
          <a:xfrm>
            <a:off x="56451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95" name="Rectangle 122"/>
          <p:cNvSpPr>
            <a:spLocks noChangeArrowheads="1"/>
          </p:cNvSpPr>
          <p:nvPr/>
        </p:nvSpPr>
        <p:spPr bwMode="auto">
          <a:xfrm>
            <a:off x="5949950" y="3130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96" name="Rectangle 123"/>
          <p:cNvSpPr>
            <a:spLocks noChangeArrowheads="1"/>
          </p:cNvSpPr>
          <p:nvPr/>
        </p:nvSpPr>
        <p:spPr bwMode="auto">
          <a:xfrm>
            <a:off x="62547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97" name="Rectangle 124"/>
          <p:cNvSpPr>
            <a:spLocks noChangeArrowheads="1"/>
          </p:cNvSpPr>
          <p:nvPr/>
        </p:nvSpPr>
        <p:spPr bwMode="auto">
          <a:xfrm>
            <a:off x="6559550" y="3130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398" name="Rectangle 125"/>
          <p:cNvSpPr>
            <a:spLocks noChangeArrowheads="1"/>
          </p:cNvSpPr>
          <p:nvPr/>
        </p:nvSpPr>
        <p:spPr bwMode="auto">
          <a:xfrm>
            <a:off x="2292350" y="3435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399" name="Rectangle 126"/>
          <p:cNvSpPr>
            <a:spLocks noChangeArrowheads="1"/>
          </p:cNvSpPr>
          <p:nvPr/>
        </p:nvSpPr>
        <p:spPr bwMode="auto">
          <a:xfrm>
            <a:off x="25971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00" name="Rectangle 127"/>
          <p:cNvSpPr>
            <a:spLocks noChangeArrowheads="1"/>
          </p:cNvSpPr>
          <p:nvPr/>
        </p:nvSpPr>
        <p:spPr bwMode="auto">
          <a:xfrm>
            <a:off x="29019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01" name="Rectangle 128"/>
          <p:cNvSpPr>
            <a:spLocks noChangeArrowheads="1"/>
          </p:cNvSpPr>
          <p:nvPr/>
        </p:nvSpPr>
        <p:spPr bwMode="auto">
          <a:xfrm>
            <a:off x="32067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02" name="Rectangle 129"/>
          <p:cNvSpPr>
            <a:spLocks noChangeArrowheads="1"/>
          </p:cNvSpPr>
          <p:nvPr/>
        </p:nvSpPr>
        <p:spPr bwMode="auto">
          <a:xfrm>
            <a:off x="3511550" y="3435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03" name="Rectangle 130"/>
          <p:cNvSpPr>
            <a:spLocks noChangeArrowheads="1"/>
          </p:cNvSpPr>
          <p:nvPr/>
        </p:nvSpPr>
        <p:spPr bwMode="auto">
          <a:xfrm>
            <a:off x="38163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04" name="Rectangle 131"/>
          <p:cNvSpPr>
            <a:spLocks noChangeArrowheads="1"/>
          </p:cNvSpPr>
          <p:nvPr/>
        </p:nvSpPr>
        <p:spPr bwMode="auto">
          <a:xfrm>
            <a:off x="41211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05" name="Rectangle 132"/>
          <p:cNvSpPr>
            <a:spLocks noChangeArrowheads="1"/>
          </p:cNvSpPr>
          <p:nvPr/>
        </p:nvSpPr>
        <p:spPr bwMode="auto">
          <a:xfrm>
            <a:off x="44259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06" name="Rectangle 133"/>
          <p:cNvSpPr>
            <a:spLocks noChangeArrowheads="1"/>
          </p:cNvSpPr>
          <p:nvPr/>
        </p:nvSpPr>
        <p:spPr bwMode="auto">
          <a:xfrm>
            <a:off x="47307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07" name="Rectangle 134"/>
          <p:cNvSpPr>
            <a:spLocks noChangeArrowheads="1"/>
          </p:cNvSpPr>
          <p:nvPr/>
        </p:nvSpPr>
        <p:spPr bwMode="auto">
          <a:xfrm>
            <a:off x="50355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08" name="Rectangle 135"/>
          <p:cNvSpPr>
            <a:spLocks noChangeArrowheads="1"/>
          </p:cNvSpPr>
          <p:nvPr/>
        </p:nvSpPr>
        <p:spPr bwMode="auto">
          <a:xfrm>
            <a:off x="53403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09" name="Rectangle 136"/>
          <p:cNvSpPr>
            <a:spLocks noChangeArrowheads="1"/>
          </p:cNvSpPr>
          <p:nvPr/>
        </p:nvSpPr>
        <p:spPr bwMode="auto">
          <a:xfrm>
            <a:off x="56451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10" name="Rectangle 137"/>
          <p:cNvSpPr>
            <a:spLocks noChangeArrowheads="1"/>
          </p:cNvSpPr>
          <p:nvPr/>
        </p:nvSpPr>
        <p:spPr bwMode="auto">
          <a:xfrm>
            <a:off x="59499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11" name="Rectangle 138"/>
          <p:cNvSpPr>
            <a:spLocks noChangeArrowheads="1"/>
          </p:cNvSpPr>
          <p:nvPr/>
        </p:nvSpPr>
        <p:spPr bwMode="auto">
          <a:xfrm>
            <a:off x="62547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12" name="Rectangle 139"/>
          <p:cNvSpPr>
            <a:spLocks noChangeArrowheads="1"/>
          </p:cNvSpPr>
          <p:nvPr/>
        </p:nvSpPr>
        <p:spPr bwMode="auto">
          <a:xfrm>
            <a:off x="65595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13" name="Rectangle 140"/>
          <p:cNvSpPr>
            <a:spLocks noChangeArrowheads="1"/>
          </p:cNvSpPr>
          <p:nvPr/>
        </p:nvSpPr>
        <p:spPr bwMode="auto">
          <a:xfrm>
            <a:off x="2292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14" name="Rectangle 141"/>
          <p:cNvSpPr>
            <a:spLocks noChangeArrowheads="1"/>
          </p:cNvSpPr>
          <p:nvPr/>
        </p:nvSpPr>
        <p:spPr bwMode="auto">
          <a:xfrm>
            <a:off x="2597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15" name="Rectangle 142"/>
          <p:cNvSpPr>
            <a:spLocks noChangeArrowheads="1"/>
          </p:cNvSpPr>
          <p:nvPr/>
        </p:nvSpPr>
        <p:spPr bwMode="auto">
          <a:xfrm>
            <a:off x="29019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16" name="Rectangle 143"/>
          <p:cNvSpPr>
            <a:spLocks noChangeArrowheads="1"/>
          </p:cNvSpPr>
          <p:nvPr/>
        </p:nvSpPr>
        <p:spPr bwMode="auto">
          <a:xfrm>
            <a:off x="3206750" y="3740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17" name="Rectangle 144"/>
          <p:cNvSpPr>
            <a:spLocks noChangeArrowheads="1"/>
          </p:cNvSpPr>
          <p:nvPr/>
        </p:nvSpPr>
        <p:spPr bwMode="auto">
          <a:xfrm>
            <a:off x="3511550" y="3740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18" name="Rectangle 145"/>
          <p:cNvSpPr>
            <a:spLocks noChangeArrowheads="1"/>
          </p:cNvSpPr>
          <p:nvPr/>
        </p:nvSpPr>
        <p:spPr bwMode="auto">
          <a:xfrm>
            <a:off x="3816350" y="3740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19" name="Rectangle 146"/>
          <p:cNvSpPr>
            <a:spLocks noChangeArrowheads="1"/>
          </p:cNvSpPr>
          <p:nvPr/>
        </p:nvSpPr>
        <p:spPr bwMode="auto">
          <a:xfrm>
            <a:off x="4121150" y="37401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20" name="Rectangle 147"/>
          <p:cNvSpPr>
            <a:spLocks noChangeArrowheads="1"/>
          </p:cNvSpPr>
          <p:nvPr/>
        </p:nvSpPr>
        <p:spPr bwMode="auto">
          <a:xfrm>
            <a:off x="4425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21" name="Rectangle 148"/>
          <p:cNvSpPr>
            <a:spLocks noChangeArrowheads="1"/>
          </p:cNvSpPr>
          <p:nvPr/>
        </p:nvSpPr>
        <p:spPr bwMode="auto">
          <a:xfrm>
            <a:off x="4730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22" name="Rectangle 149"/>
          <p:cNvSpPr>
            <a:spLocks noChangeArrowheads="1"/>
          </p:cNvSpPr>
          <p:nvPr/>
        </p:nvSpPr>
        <p:spPr bwMode="auto">
          <a:xfrm>
            <a:off x="5035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23" name="Rectangle 150"/>
          <p:cNvSpPr>
            <a:spLocks noChangeArrowheads="1"/>
          </p:cNvSpPr>
          <p:nvPr/>
        </p:nvSpPr>
        <p:spPr bwMode="auto">
          <a:xfrm>
            <a:off x="53403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24" name="Rectangle 151"/>
          <p:cNvSpPr>
            <a:spLocks noChangeArrowheads="1"/>
          </p:cNvSpPr>
          <p:nvPr/>
        </p:nvSpPr>
        <p:spPr bwMode="auto">
          <a:xfrm>
            <a:off x="56451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25" name="Rectangle 152"/>
          <p:cNvSpPr>
            <a:spLocks noChangeArrowheads="1"/>
          </p:cNvSpPr>
          <p:nvPr/>
        </p:nvSpPr>
        <p:spPr bwMode="auto">
          <a:xfrm>
            <a:off x="59499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26" name="Rectangle 153"/>
          <p:cNvSpPr>
            <a:spLocks noChangeArrowheads="1"/>
          </p:cNvSpPr>
          <p:nvPr/>
        </p:nvSpPr>
        <p:spPr bwMode="auto">
          <a:xfrm>
            <a:off x="62547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27" name="Rectangle 154"/>
          <p:cNvSpPr>
            <a:spLocks noChangeArrowheads="1"/>
          </p:cNvSpPr>
          <p:nvPr/>
        </p:nvSpPr>
        <p:spPr bwMode="auto">
          <a:xfrm>
            <a:off x="6559550" y="37401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28" name="Rectangle 155"/>
          <p:cNvSpPr>
            <a:spLocks noChangeArrowheads="1"/>
          </p:cNvSpPr>
          <p:nvPr/>
        </p:nvSpPr>
        <p:spPr bwMode="auto">
          <a:xfrm>
            <a:off x="2292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29" name="Rectangle 156"/>
          <p:cNvSpPr>
            <a:spLocks noChangeArrowheads="1"/>
          </p:cNvSpPr>
          <p:nvPr/>
        </p:nvSpPr>
        <p:spPr bwMode="auto">
          <a:xfrm>
            <a:off x="2597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30" name="Rectangle 157"/>
          <p:cNvSpPr>
            <a:spLocks noChangeArrowheads="1"/>
          </p:cNvSpPr>
          <p:nvPr/>
        </p:nvSpPr>
        <p:spPr bwMode="auto">
          <a:xfrm>
            <a:off x="29019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31" name="Rectangle 158"/>
          <p:cNvSpPr>
            <a:spLocks noChangeArrowheads="1"/>
          </p:cNvSpPr>
          <p:nvPr/>
        </p:nvSpPr>
        <p:spPr bwMode="auto">
          <a:xfrm>
            <a:off x="3206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32" name="Rectangle 159"/>
          <p:cNvSpPr>
            <a:spLocks noChangeArrowheads="1"/>
          </p:cNvSpPr>
          <p:nvPr/>
        </p:nvSpPr>
        <p:spPr bwMode="auto">
          <a:xfrm>
            <a:off x="3511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33" name="Rectangle 160"/>
          <p:cNvSpPr>
            <a:spLocks noChangeArrowheads="1"/>
          </p:cNvSpPr>
          <p:nvPr/>
        </p:nvSpPr>
        <p:spPr bwMode="auto">
          <a:xfrm>
            <a:off x="38163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34" name="Rectangle 161"/>
          <p:cNvSpPr>
            <a:spLocks noChangeArrowheads="1"/>
          </p:cNvSpPr>
          <p:nvPr/>
        </p:nvSpPr>
        <p:spPr bwMode="auto">
          <a:xfrm>
            <a:off x="4121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35" name="Rectangle 162"/>
          <p:cNvSpPr>
            <a:spLocks noChangeArrowheads="1"/>
          </p:cNvSpPr>
          <p:nvPr/>
        </p:nvSpPr>
        <p:spPr bwMode="auto">
          <a:xfrm>
            <a:off x="4425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36" name="Rectangle 163"/>
          <p:cNvSpPr>
            <a:spLocks noChangeArrowheads="1"/>
          </p:cNvSpPr>
          <p:nvPr/>
        </p:nvSpPr>
        <p:spPr bwMode="auto">
          <a:xfrm>
            <a:off x="4730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37" name="Rectangle 164"/>
          <p:cNvSpPr>
            <a:spLocks noChangeArrowheads="1"/>
          </p:cNvSpPr>
          <p:nvPr/>
        </p:nvSpPr>
        <p:spPr bwMode="auto">
          <a:xfrm>
            <a:off x="5035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38" name="Rectangle 165"/>
          <p:cNvSpPr>
            <a:spLocks noChangeArrowheads="1"/>
          </p:cNvSpPr>
          <p:nvPr/>
        </p:nvSpPr>
        <p:spPr bwMode="auto">
          <a:xfrm>
            <a:off x="53403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39" name="Rectangle 166"/>
          <p:cNvSpPr>
            <a:spLocks noChangeArrowheads="1"/>
          </p:cNvSpPr>
          <p:nvPr/>
        </p:nvSpPr>
        <p:spPr bwMode="auto">
          <a:xfrm>
            <a:off x="5645150" y="40449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40" name="Rectangle 167"/>
          <p:cNvSpPr>
            <a:spLocks noChangeArrowheads="1"/>
          </p:cNvSpPr>
          <p:nvPr/>
        </p:nvSpPr>
        <p:spPr bwMode="auto">
          <a:xfrm>
            <a:off x="59499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41" name="Rectangle 168"/>
          <p:cNvSpPr>
            <a:spLocks noChangeArrowheads="1"/>
          </p:cNvSpPr>
          <p:nvPr/>
        </p:nvSpPr>
        <p:spPr bwMode="auto">
          <a:xfrm>
            <a:off x="62547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42" name="Rectangle 169"/>
          <p:cNvSpPr>
            <a:spLocks noChangeArrowheads="1"/>
          </p:cNvSpPr>
          <p:nvPr/>
        </p:nvSpPr>
        <p:spPr bwMode="auto">
          <a:xfrm>
            <a:off x="6559550" y="40449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43" name="Rectangle 170"/>
          <p:cNvSpPr>
            <a:spLocks noChangeArrowheads="1"/>
          </p:cNvSpPr>
          <p:nvPr/>
        </p:nvSpPr>
        <p:spPr bwMode="auto">
          <a:xfrm>
            <a:off x="2292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44" name="Rectangle 171"/>
          <p:cNvSpPr>
            <a:spLocks noChangeArrowheads="1"/>
          </p:cNvSpPr>
          <p:nvPr/>
        </p:nvSpPr>
        <p:spPr bwMode="auto">
          <a:xfrm>
            <a:off x="2597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45" name="Rectangle 172"/>
          <p:cNvSpPr>
            <a:spLocks noChangeArrowheads="1"/>
          </p:cNvSpPr>
          <p:nvPr/>
        </p:nvSpPr>
        <p:spPr bwMode="auto">
          <a:xfrm>
            <a:off x="2901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46" name="Rectangle 173"/>
          <p:cNvSpPr>
            <a:spLocks noChangeArrowheads="1"/>
          </p:cNvSpPr>
          <p:nvPr/>
        </p:nvSpPr>
        <p:spPr bwMode="auto">
          <a:xfrm>
            <a:off x="3206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47" name="Rectangle 174"/>
          <p:cNvSpPr>
            <a:spLocks noChangeArrowheads="1"/>
          </p:cNvSpPr>
          <p:nvPr/>
        </p:nvSpPr>
        <p:spPr bwMode="auto">
          <a:xfrm>
            <a:off x="3511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48" name="Rectangle 175"/>
          <p:cNvSpPr>
            <a:spLocks noChangeArrowheads="1"/>
          </p:cNvSpPr>
          <p:nvPr/>
        </p:nvSpPr>
        <p:spPr bwMode="auto">
          <a:xfrm>
            <a:off x="38163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49" name="Rectangle 176"/>
          <p:cNvSpPr>
            <a:spLocks noChangeArrowheads="1"/>
          </p:cNvSpPr>
          <p:nvPr/>
        </p:nvSpPr>
        <p:spPr bwMode="auto">
          <a:xfrm>
            <a:off x="4121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50" name="Rectangle 177"/>
          <p:cNvSpPr>
            <a:spLocks noChangeArrowheads="1"/>
          </p:cNvSpPr>
          <p:nvPr/>
        </p:nvSpPr>
        <p:spPr bwMode="auto">
          <a:xfrm>
            <a:off x="44259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51" name="Rectangle 178"/>
          <p:cNvSpPr>
            <a:spLocks noChangeArrowheads="1"/>
          </p:cNvSpPr>
          <p:nvPr/>
        </p:nvSpPr>
        <p:spPr bwMode="auto">
          <a:xfrm>
            <a:off x="47307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52" name="Rectangle 179"/>
          <p:cNvSpPr>
            <a:spLocks noChangeArrowheads="1"/>
          </p:cNvSpPr>
          <p:nvPr/>
        </p:nvSpPr>
        <p:spPr bwMode="auto">
          <a:xfrm>
            <a:off x="50355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53" name="Rectangle 180"/>
          <p:cNvSpPr>
            <a:spLocks noChangeArrowheads="1"/>
          </p:cNvSpPr>
          <p:nvPr/>
        </p:nvSpPr>
        <p:spPr bwMode="auto">
          <a:xfrm>
            <a:off x="53403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54" name="Rectangle 181"/>
          <p:cNvSpPr>
            <a:spLocks noChangeArrowheads="1"/>
          </p:cNvSpPr>
          <p:nvPr/>
        </p:nvSpPr>
        <p:spPr bwMode="auto">
          <a:xfrm>
            <a:off x="5645150" y="43497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55" name="Rectangle 182"/>
          <p:cNvSpPr>
            <a:spLocks noChangeArrowheads="1"/>
          </p:cNvSpPr>
          <p:nvPr/>
        </p:nvSpPr>
        <p:spPr bwMode="auto">
          <a:xfrm>
            <a:off x="59499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56" name="Rectangle 183"/>
          <p:cNvSpPr>
            <a:spLocks noChangeArrowheads="1"/>
          </p:cNvSpPr>
          <p:nvPr/>
        </p:nvSpPr>
        <p:spPr bwMode="auto">
          <a:xfrm>
            <a:off x="62547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57" name="Rectangle 184"/>
          <p:cNvSpPr>
            <a:spLocks noChangeArrowheads="1"/>
          </p:cNvSpPr>
          <p:nvPr/>
        </p:nvSpPr>
        <p:spPr bwMode="auto">
          <a:xfrm>
            <a:off x="6559550" y="43497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58" name="Rectangle 185"/>
          <p:cNvSpPr>
            <a:spLocks noChangeArrowheads="1"/>
          </p:cNvSpPr>
          <p:nvPr/>
        </p:nvSpPr>
        <p:spPr bwMode="auto">
          <a:xfrm>
            <a:off x="2292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59" name="Rectangle 186"/>
          <p:cNvSpPr>
            <a:spLocks noChangeArrowheads="1"/>
          </p:cNvSpPr>
          <p:nvPr/>
        </p:nvSpPr>
        <p:spPr bwMode="auto">
          <a:xfrm>
            <a:off x="2597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60" name="Rectangle 187"/>
          <p:cNvSpPr>
            <a:spLocks noChangeArrowheads="1"/>
          </p:cNvSpPr>
          <p:nvPr/>
        </p:nvSpPr>
        <p:spPr bwMode="auto">
          <a:xfrm>
            <a:off x="29019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61" name="Rectangle 188"/>
          <p:cNvSpPr>
            <a:spLocks noChangeArrowheads="1"/>
          </p:cNvSpPr>
          <p:nvPr/>
        </p:nvSpPr>
        <p:spPr bwMode="auto">
          <a:xfrm>
            <a:off x="3206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62" name="Rectangle 189"/>
          <p:cNvSpPr>
            <a:spLocks noChangeArrowheads="1"/>
          </p:cNvSpPr>
          <p:nvPr/>
        </p:nvSpPr>
        <p:spPr bwMode="auto">
          <a:xfrm>
            <a:off x="3511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63" name="Rectangle 190"/>
          <p:cNvSpPr>
            <a:spLocks noChangeArrowheads="1"/>
          </p:cNvSpPr>
          <p:nvPr/>
        </p:nvSpPr>
        <p:spPr bwMode="auto">
          <a:xfrm>
            <a:off x="3816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64" name="Rectangle 191"/>
          <p:cNvSpPr>
            <a:spLocks noChangeArrowheads="1"/>
          </p:cNvSpPr>
          <p:nvPr/>
        </p:nvSpPr>
        <p:spPr bwMode="auto">
          <a:xfrm>
            <a:off x="41211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65" name="Rectangle 192"/>
          <p:cNvSpPr>
            <a:spLocks noChangeArrowheads="1"/>
          </p:cNvSpPr>
          <p:nvPr/>
        </p:nvSpPr>
        <p:spPr bwMode="auto">
          <a:xfrm>
            <a:off x="4425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66" name="Rectangle 193"/>
          <p:cNvSpPr>
            <a:spLocks noChangeArrowheads="1"/>
          </p:cNvSpPr>
          <p:nvPr/>
        </p:nvSpPr>
        <p:spPr bwMode="auto">
          <a:xfrm>
            <a:off x="4730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67" name="Rectangle 194"/>
          <p:cNvSpPr>
            <a:spLocks noChangeArrowheads="1"/>
          </p:cNvSpPr>
          <p:nvPr/>
        </p:nvSpPr>
        <p:spPr bwMode="auto">
          <a:xfrm>
            <a:off x="5035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68" name="Rectangle 195"/>
          <p:cNvSpPr>
            <a:spLocks noChangeArrowheads="1"/>
          </p:cNvSpPr>
          <p:nvPr/>
        </p:nvSpPr>
        <p:spPr bwMode="auto">
          <a:xfrm>
            <a:off x="53403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69" name="Rectangle 196"/>
          <p:cNvSpPr>
            <a:spLocks noChangeArrowheads="1"/>
          </p:cNvSpPr>
          <p:nvPr/>
        </p:nvSpPr>
        <p:spPr bwMode="auto">
          <a:xfrm>
            <a:off x="5645150" y="46545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70" name="Rectangle 197"/>
          <p:cNvSpPr>
            <a:spLocks noChangeArrowheads="1"/>
          </p:cNvSpPr>
          <p:nvPr/>
        </p:nvSpPr>
        <p:spPr bwMode="auto">
          <a:xfrm>
            <a:off x="59499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71" name="Rectangle 198"/>
          <p:cNvSpPr>
            <a:spLocks noChangeArrowheads="1"/>
          </p:cNvSpPr>
          <p:nvPr/>
        </p:nvSpPr>
        <p:spPr bwMode="auto">
          <a:xfrm>
            <a:off x="62547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72" name="Rectangle 199"/>
          <p:cNvSpPr>
            <a:spLocks noChangeArrowheads="1"/>
          </p:cNvSpPr>
          <p:nvPr/>
        </p:nvSpPr>
        <p:spPr bwMode="auto">
          <a:xfrm>
            <a:off x="6559550" y="46545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73" name="Rectangle 200"/>
          <p:cNvSpPr>
            <a:spLocks noChangeArrowheads="1"/>
          </p:cNvSpPr>
          <p:nvPr/>
        </p:nvSpPr>
        <p:spPr bwMode="auto">
          <a:xfrm>
            <a:off x="2597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74" name="Rectangle 201"/>
          <p:cNvSpPr>
            <a:spLocks noChangeArrowheads="1"/>
          </p:cNvSpPr>
          <p:nvPr/>
        </p:nvSpPr>
        <p:spPr bwMode="auto">
          <a:xfrm>
            <a:off x="2901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75" name="Rectangle 202"/>
          <p:cNvSpPr>
            <a:spLocks noChangeArrowheads="1"/>
          </p:cNvSpPr>
          <p:nvPr/>
        </p:nvSpPr>
        <p:spPr bwMode="auto">
          <a:xfrm>
            <a:off x="3206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76" name="Rectangle 203"/>
          <p:cNvSpPr>
            <a:spLocks noChangeArrowheads="1"/>
          </p:cNvSpPr>
          <p:nvPr/>
        </p:nvSpPr>
        <p:spPr bwMode="auto">
          <a:xfrm>
            <a:off x="3511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77" name="Rectangle 204"/>
          <p:cNvSpPr>
            <a:spLocks noChangeArrowheads="1"/>
          </p:cNvSpPr>
          <p:nvPr/>
        </p:nvSpPr>
        <p:spPr bwMode="auto">
          <a:xfrm>
            <a:off x="3816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78" name="Rectangle 205"/>
          <p:cNvSpPr>
            <a:spLocks noChangeArrowheads="1"/>
          </p:cNvSpPr>
          <p:nvPr/>
        </p:nvSpPr>
        <p:spPr bwMode="auto">
          <a:xfrm>
            <a:off x="4121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79" name="Rectangle 206"/>
          <p:cNvSpPr>
            <a:spLocks noChangeArrowheads="1"/>
          </p:cNvSpPr>
          <p:nvPr/>
        </p:nvSpPr>
        <p:spPr bwMode="auto">
          <a:xfrm>
            <a:off x="44259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80" name="Rectangle 207"/>
          <p:cNvSpPr>
            <a:spLocks noChangeArrowheads="1"/>
          </p:cNvSpPr>
          <p:nvPr/>
        </p:nvSpPr>
        <p:spPr bwMode="auto">
          <a:xfrm>
            <a:off x="4730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81" name="Rectangle 208"/>
          <p:cNvSpPr>
            <a:spLocks noChangeArrowheads="1"/>
          </p:cNvSpPr>
          <p:nvPr/>
        </p:nvSpPr>
        <p:spPr bwMode="auto">
          <a:xfrm>
            <a:off x="50355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82" name="Rectangle 209"/>
          <p:cNvSpPr>
            <a:spLocks noChangeArrowheads="1"/>
          </p:cNvSpPr>
          <p:nvPr/>
        </p:nvSpPr>
        <p:spPr bwMode="auto">
          <a:xfrm>
            <a:off x="53403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83" name="Rectangle 210"/>
          <p:cNvSpPr>
            <a:spLocks noChangeArrowheads="1"/>
          </p:cNvSpPr>
          <p:nvPr/>
        </p:nvSpPr>
        <p:spPr bwMode="auto">
          <a:xfrm>
            <a:off x="56451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84" name="Rectangle 211"/>
          <p:cNvSpPr>
            <a:spLocks noChangeArrowheads="1"/>
          </p:cNvSpPr>
          <p:nvPr/>
        </p:nvSpPr>
        <p:spPr bwMode="auto">
          <a:xfrm>
            <a:off x="5949950" y="4959350"/>
            <a:ext cx="292100" cy="292100"/>
          </a:xfrm>
          <a:prstGeom prst="rect">
            <a:avLst/>
          </a:prstGeom>
          <a:solidFill>
            <a:schemeClr val="bg1"/>
          </a:solidFill>
          <a:ln w="12700">
            <a:solidFill>
              <a:schemeClr val="tx1"/>
            </a:solidFill>
            <a:miter lim="800000"/>
            <a:headEnd/>
            <a:tailEnd/>
          </a:ln>
        </p:spPr>
        <p:txBody>
          <a:bodyPr wrap="none" anchor="ctr"/>
          <a:lstStyle/>
          <a:p>
            <a:endParaRPr lang="ko-KR" altLang="en-US"/>
          </a:p>
        </p:txBody>
      </p:sp>
      <p:sp>
        <p:nvSpPr>
          <p:cNvPr id="54485" name="Rectangle 212"/>
          <p:cNvSpPr>
            <a:spLocks noChangeArrowheads="1"/>
          </p:cNvSpPr>
          <p:nvPr/>
        </p:nvSpPr>
        <p:spPr bwMode="auto">
          <a:xfrm>
            <a:off x="6254750" y="4959350"/>
            <a:ext cx="292100" cy="292100"/>
          </a:xfrm>
          <a:prstGeom prst="rect">
            <a:avLst/>
          </a:prstGeom>
          <a:solidFill>
            <a:schemeClr val="accent1"/>
          </a:solidFill>
          <a:ln w="12700">
            <a:solidFill>
              <a:schemeClr val="tx1"/>
            </a:solidFill>
            <a:miter lim="800000"/>
            <a:headEnd/>
            <a:tailEnd/>
          </a:ln>
        </p:spPr>
        <p:txBody>
          <a:bodyPr wrap="none" anchor="ctr"/>
          <a:lstStyle/>
          <a:p>
            <a:endParaRPr lang="ko-KR" altLang="en-US"/>
          </a:p>
        </p:txBody>
      </p:sp>
      <p:sp>
        <p:nvSpPr>
          <p:cNvPr id="54486" name="Rectangle 213"/>
          <p:cNvSpPr>
            <a:spLocks noChangeArrowheads="1"/>
          </p:cNvSpPr>
          <p:nvPr/>
        </p:nvSpPr>
        <p:spPr bwMode="auto">
          <a:xfrm>
            <a:off x="6559550" y="4959350"/>
            <a:ext cx="292100" cy="292100"/>
          </a:xfrm>
          <a:prstGeom prst="rect">
            <a:avLst/>
          </a:prstGeom>
          <a:solidFill>
            <a:srgbClr val="33CC33"/>
          </a:solidFill>
          <a:ln w="12700">
            <a:solidFill>
              <a:schemeClr val="tx1"/>
            </a:solidFill>
            <a:miter lim="800000"/>
            <a:headEnd/>
            <a:tailEnd/>
          </a:ln>
        </p:spPr>
        <p:txBody>
          <a:bodyPr wrap="none" anchor="ctr"/>
          <a:lstStyle/>
          <a:p>
            <a:endParaRPr lang="ko-KR" altLang="en-US"/>
          </a:p>
        </p:txBody>
      </p:sp>
      <p:sp>
        <p:nvSpPr>
          <p:cNvPr id="54487" name="AutoShape 214"/>
          <p:cNvSpPr>
            <a:spLocks noChangeArrowheads="1"/>
          </p:cNvSpPr>
          <p:nvPr/>
        </p:nvSpPr>
        <p:spPr bwMode="auto">
          <a:xfrm>
            <a:off x="7016750" y="4959350"/>
            <a:ext cx="292100" cy="292100"/>
          </a:xfrm>
          <a:prstGeom prst="cube">
            <a:avLst>
              <a:gd name="adj" fmla="val 24995"/>
            </a:avLst>
          </a:prstGeom>
          <a:solidFill>
            <a:srgbClr val="FFFF00"/>
          </a:solidFill>
          <a:ln w="12700">
            <a:solidFill>
              <a:schemeClr val="tx1"/>
            </a:solidFill>
            <a:miter lim="800000"/>
            <a:headEnd/>
            <a:tailEnd/>
          </a:ln>
        </p:spPr>
        <p:txBody>
          <a:bodyPr wrap="none" anchor="ctr"/>
          <a:lstStyle/>
          <a:p>
            <a:endParaRPr lang="ko-KR" altLang="en-US"/>
          </a:p>
        </p:txBody>
      </p:sp>
      <p:pic>
        <p:nvPicPr>
          <p:cNvPr id="54488" name="Picture 2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489" name="Group 216"/>
          <p:cNvGrpSpPr>
            <a:grpSpLocks/>
          </p:cNvGrpSpPr>
          <p:nvPr/>
        </p:nvGrpSpPr>
        <p:grpSpPr bwMode="auto">
          <a:xfrm>
            <a:off x="2901950" y="1301750"/>
            <a:ext cx="603250" cy="298450"/>
            <a:chOff x="1828" y="820"/>
            <a:chExt cx="380" cy="188"/>
          </a:xfrm>
        </p:grpSpPr>
        <p:sp>
          <p:nvSpPr>
            <p:cNvPr id="54512" name="Rectangle 217"/>
            <p:cNvSpPr>
              <a:spLocks noChangeArrowheads="1"/>
            </p:cNvSpPr>
            <p:nvPr/>
          </p:nvSpPr>
          <p:spPr bwMode="auto">
            <a:xfrm>
              <a:off x="1828"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513" name="Rectangle 218"/>
            <p:cNvSpPr>
              <a:spLocks noChangeArrowheads="1"/>
            </p:cNvSpPr>
            <p:nvPr/>
          </p:nvSpPr>
          <p:spPr bwMode="auto">
            <a:xfrm>
              <a:off x="2020" y="820"/>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4514" name="Picture 2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8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490" name="Group 220"/>
          <p:cNvGrpSpPr>
            <a:grpSpLocks/>
          </p:cNvGrpSpPr>
          <p:nvPr/>
        </p:nvGrpSpPr>
        <p:grpSpPr bwMode="auto">
          <a:xfrm>
            <a:off x="3206750" y="996950"/>
            <a:ext cx="298450" cy="596900"/>
            <a:chOff x="2020" y="628"/>
            <a:chExt cx="188" cy="376"/>
          </a:xfrm>
        </p:grpSpPr>
        <p:sp>
          <p:nvSpPr>
            <p:cNvPr id="54509" name="Rectangle 221"/>
            <p:cNvSpPr>
              <a:spLocks noChangeArrowheads="1"/>
            </p:cNvSpPr>
            <p:nvPr/>
          </p:nvSpPr>
          <p:spPr bwMode="auto">
            <a:xfrm>
              <a:off x="2020" y="820"/>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510" name="Rectangle 222"/>
            <p:cNvSpPr>
              <a:spLocks noChangeArrowheads="1"/>
            </p:cNvSpPr>
            <p:nvPr/>
          </p:nvSpPr>
          <p:spPr bwMode="auto">
            <a:xfrm>
              <a:off x="2020"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4511" name="Picture 2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491" name="Group 224"/>
          <p:cNvGrpSpPr>
            <a:grpSpLocks/>
          </p:cNvGrpSpPr>
          <p:nvPr/>
        </p:nvGrpSpPr>
        <p:grpSpPr bwMode="auto">
          <a:xfrm>
            <a:off x="2901950" y="996950"/>
            <a:ext cx="596900" cy="298450"/>
            <a:chOff x="1828" y="628"/>
            <a:chExt cx="376" cy="188"/>
          </a:xfrm>
        </p:grpSpPr>
        <p:sp>
          <p:nvSpPr>
            <p:cNvPr id="54506" name="Rectangle 225"/>
            <p:cNvSpPr>
              <a:spLocks noChangeArrowheads="1"/>
            </p:cNvSpPr>
            <p:nvPr/>
          </p:nvSpPr>
          <p:spPr bwMode="auto">
            <a:xfrm>
              <a:off x="2020"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507" name="Rectangle 226"/>
            <p:cNvSpPr>
              <a:spLocks noChangeArrowheads="1"/>
            </p:cNvSpPr>
            <p:nvPr/>
          </p:nvSpPr>
          <p:spPr bwMode="auto">
            <a:xfrm>
              <a:off x="1828"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4508" name="Picture 2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492" name="Group 228"/>
          <p:cNvGrpSpPr>
            <a:grpSpLocks/>
          </p:cNvGrpSpPr>
          <p:nvPr/>
        </p:nvGrpSpPr>
        <p:grpSpPr bwMode="auto">
          <a:xfrm>
            <a:off x="2597150" y="996950"/>
            <a:ext cx="596900" cy="298450"/>
            <a:chOff x="1636" y="628"/>
            <a:chExt cx="376" cy="188"/>
          </a:xfrm>
        </p:grpSpPr>
        <p:sp>
          <p:nvSpPr>
            <p:cNvPr id="54503" name="Rectangle 229"/>
            <p:cNvSpPr>
              <a:spLocks noChangeArrowheads="1"/>
            </p:cNvSpPr>
            <p:nvPr/>
          </p:nvSpPr>
          <p:spPr bwMode="auto">
            <a:xfrm>
              <a:off x="1828" y="628"/>
              <a:ext cx="184" cy="184"/>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504" name="Rectangle 230"/>
            <p:cNvSpPr>
              <a:spLocks noChangeArrowheads="1"/>
            </p:cNvSpPr>
            <p:nvPr/>
          </p:nvSpPr>
          <p:spPr bwMode="auto">
            <a:xfrm>
              <a:off x="1636" y="628"/>
              <a:ext cx="184" cy="184"/>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4505" name="Picture 2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67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493" name="Rectangle 232"/>
          <p:cNvSpPr>
            <a:spLocks noChangeArrowheads="1"/>
          </p:cNvSpPr>
          <p:nvPr/>
        </p:nvSpPr>
        <p:spPr bwMode="auto">
          <a:xfrm>
            <a:off x="2597150" y="996950"/>
            <a:ext cx="292100" cy="292100"/>
          </a:xfrm>
          <a:prstGeom prst="rect">
            <a:avLst/>
          </a:prstGeom>
          <a:solidFill>
            <a:schemeClr val="hlink"/>
          </a:solidFill>
          <a:ln w="12700">
            <a:solidFill>
              <a:schemeClr val="tx1"/>
            </a:solidFill>
            <a:miter lim="800000"/>
            <a:headEnd/>
            <a:tailEnd/>
          </a:ln>
        </p:spPr>
        <p:txBody>
          <a:bodyPr wrap="none" anchor="ctr"/>
          <a:lstStyle/>
          <a:p>
            <a:endParaRPr lang="ko-KR" altLang="en-US"/>
          </a:p>
        </p:txBody>
      </p:sp>
      <p:sp>
        <p:nvSpPr>
          <p:cNvPr id="54494" name="Rectangle 233"/>
          <p:cNvSpPr>
            <a:spLocks noChangeArrowheads="1"/>
          </p:cNvSpPr>
          <p:nvPr/>
        </p:nvSpPr>
        <p:spPr bwMode="auto">
          <a:xfrm>
            <a:off x="2292350" y="1301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95" name="Rectangle 234"/>
          <p:cNvSpPr>
            <a:spLocks noChangeArrowheads="1"/>
          </p:cNvSpPr>
          <p:nvPr/>
        </p:nvSpPr>
        <p:spPr bwMode="auto">
          <a:xfrm>
            <a:off x="2292350" y="1606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96" name="Rectangle 235"/>
          <p:cNvSpPr>
            <a:spLocks noChangeArrowheads="1"/>
          </p:cNvSpPr>
          <p:nvPr/>
        </p:nvSpPr>
        <p:spPr bwMode="auto">
          <a:xfrm>
            <a:off x="2292350" y="1911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97" name="Rectangle 236"/>
          <p:cNvSpPr>
            <a:spLocks noChangeArrowheads="1"/>
          </p:cNvSpPr>
          <p:nvPr/>
        </p:nvSpPr>
        <p:spPr bwMode="auto">
          <a:xfrm>
            <a:off x="2292350" y="22161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98" name="Rectangle 237"/>
          <p:cNvSpPr>
            <a:spLocks noChangeArrowheads="1"/>
          </p:cNvSpPr>
          <p:nvPr/>
        </p:nvSpPr>
        <p:spPr bwMode="auto">
          <a:xfrm>
            <a:off x="2292350" y="25209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499" name="Rectangle 238"/>
          <p:cNvSpPr>
            <a:spLocks noChangeArrowheads="1"/>
          </p:cNvSpPr>
          <p:nvPr/>
        </p:nvSpPr>
        <p:spPr bwMode="auto">
          <a:xfrm>
            <a:off x="2292350" y="28257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500" name="Rectangle 239"/>
          <p:cNvSpPr>
            <a:spLocks noChangeArrowheads="1"/>
          </p:cNvSpPr>
          <p:nvPr/>
        </p:nvSpPr>
        <p:spPr bwMode="auto">
          <a:xfrm>
            <a:off x="2292350" y="31305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sp>
        <p:nvSpPr>
          <p:cNvPr id="54501" name="Rectangle 240"/>
          <p:cNvSpPr>
            <a:spLocks noChangeArrowheads="1"/>
          </p:cNvSpPr>
          <p:nvPr/>
        </p:nvSpPr>
        <p:spPr bwMode="auto">
          <a:xfrm>
            <a:off x="2292350" y="3435350"/>
            <a:ext cx="292100" cy="292100"/>
          </a:xfrm>
          <a:prstGeom prst="rect">
            <a:avLst/>
          </a:prstGeom>
          <a:solidFill>
            <a:srgbClr val="FFFF00"/>
          </a:solidFill>
          <a:ln w="12700">
            <a:solidFill>
              <a:schemeClr val="tx1"/>
            </a:solidFill>
            <a:miter lim="800000"/>
            <a:headEnd/>
            <a:tailEnd/>
          </a:ln>
        </p:spPr>
        <p:txBody>
          <a:bodyPr wrap="none" anchor="ctr"/>
          <a:lstStyle/>
          <a:p>
            <a:endParaRPr lang="ko-KR" altLang="en-US"/>
          </a:p>
        </p:txBody>
      </p:sp>
      <p:pic>
        <p:nvPicPr>
          <p:cNvPr id="54502" name="Picture 24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5052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34</a:t>
            </a:fld>
            <a:endParaRPr lang="en-US" altLang="ko-KR" dirty="0"/>
          </a:p>
        </p:txBody>
      </p:sp>
    </p:spTree>
    <p:extLst>
      <p:ext uri="{BB962C8B-B14F-4D97-AF65-F5344CB8AC3E}">
        <p14:creationId xmlns:p14="http://schemas.microsoft.com/office/powerpoint/2010/main" val="3249244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ko-KR" altLang="en-US" b="1" smtClean="0"/>
              <a:t>미로 문제</a:t>
            </a:r>
            <a:endParaRPr lang="ko-KR" altLang="en-US" smtClean="0"/>
          </a:p>
        </p:txBody>
      </p:sp>
      <p:sp>
        <p:nvSpPr>
          <p:cNvPr id="55300" name="Rectangle 3"/>
          <p:cNvSpPr>
            <a:spLocks noGrp="1" noChangeArrowheads="1"/>
          </p:cNvSpPr>
          <p:nvPr>
            <p:ph type="body" idx="1"/>
          </p:nvPr>
        </p:nvSpPr>
        <p:spPr/>
        <p:txBody>
          <a:bodyPr/>
          <a:lstStyle/>
          <a:p>
            <a:pPr eaLnBrk="1" hangingPunct="1">
              <a:lnSpc>
                <a:spcPct val="80000"/>
              </a:lnSpc>
            </a:pPr>
            <a:r>
              <a:rPr lang="ko-KR" altLang="en-US" sz="1700" smtClean="0"/>
              <a:t>미로는 </a:t>
            </a:r>
            <a:r>
              <a:rPr lang="en-US" altLang="ko-KR" sz="1700" smtClean="0"/>
              <a:t>1≤i≤m</a:t>
            </a:r>
            <a:r>
              <a:rPr lang="ko-KR" altLang="en-US" sz="1700" smtClean="0"/>
              <a:t>이고 </a:t>
            </a:r>
            <a:r>
              <a:rPr lang="en-US" altLang="ko-KR" sz="1700" smtClean="0"/>
              <a:t>1≤j≤p</a:t>
            </a:r>
            <a:r>
              <a:rPr lang="ko-KR" altLang="en-US" sz="1700" smtClean="0"/>
              <a:t>인 이차원 배열 </a:t>
            </a:r>
            <a:r>
              <a:rPr lang="en-US" altLang="ko-KR" sz="1700" smtClean="0"/>
              <a:t>maze[m][p]</a:t>
            </a:r>
            <a:r>
              <a:rPr lang="ko-KR" altLang="en-US" sz="1700" smtClean="0"/>
              <a:t>로 표현</a:t>
            </a:r>
          </a:p>
          <a:p>
            <a:pPr lvl="1" eaLnBrk="1" hangingPunct="1">
              <a:lnSpc>
                <a:spcPct val="80000"/>
              </a:lnSpc>
            </a:pPr>
            <a:r>
              <a:rPr lang="en-US" altLang="ko-KR" sz="1500" smtClean="0"/>
              <a:t>1 : </a:t>
            </a:r>
            <a:r>
              <a:rPr lang="ko-KR" altLang="en-US" sz="1500" smtClean="0"/>
              <a:t>통로가 막혀 있음</a:t>
            </a:r>
          </a:p>
          <a:p>
            <a:pPr lvl="1" eaLnBrk="1" hangingPunct="1">
              <a:lnSpc>
                <a:spcPct val="80000"/>
              </a:lnSpc>
            </a:pPr>
            <a:r>
              <a:rPr lang="en-US" altLang="ko-KR" sz="1500" smtClean="0"/>
              <a:t>0 : </a:t>
            </a:r>
            <a:r>
              <a:rPr lang="ko-KR" altLang="en-US" sz="1500" smtClean="0"/>
              <a:t>통과할 수 있음</a:t>
            </a:r>
          </a:p>
          <a:p>
            <a:pPr eaLnBrk="1" hangingPunct="1">
              <a:lnSpc>
                <a:spcPct val="80000"/>
              </a:lnSpc>
            </a:pPr>
            <a:endParaRPr lang="ko-KR" altLang="en-US" sz="1700" smtClean="0"/>
          </a:p>
          <a:p>
            <a:pPr eaLnBrk="1" hangingPunct="1">
              <a:lnSpc>
                <a:spcPct val="80000"/>
              </a:lnSpc>
            </a:pPr>
            <a:endParaRPr lang="ko-KR" altLang="en-US" sz="1700" smtClean="0"/>
          </a:p>
          <a:p>
            <a:pPr eaLnBrk="1" hangingPunct="1">
              <a:lnSpc>
                <a:spcPct val="80000"/>
              </a:lnSpc>
            </a:pPr>
            <a:endParaRPr lang="ko-KR" altLang="en-US" sz="1700" smtClean="0"/>
          </a:p>
          <a:p>
            <a:pPr eaLnBrk="1" hangingPunct="1">
              <a:lnSpc>
                <a:spcPct val="80000"/>
              </a:lnSpc>
            </a:pPr>
            <a:endParaRPr lang="ko-KR" altLang="en-US" sz="1700" smtClean="0"/>
          </a:p>
          <a:p>
            <a:pPr eaLnBrk="1" hangingPunct="1">
              <a:lnSpc>
                <a:spcPct val="80000"/>
              </a:lnSpc>
            </a:pPr>
            <a:endParaRPr lang="ko-KR" altLang="en-US" sz="1700" smtClean="0"/>
          </a:p>
          <a:p>
            <a:pPr eaLnBrk="1" hangingPunct="1">
              <a:lnSpc>
                <a:spcPct val="80000"/>
              </a:lnSpc>
            </a:pPr>
            <a:endParaRPr lang="ko-KR" altLang="en-US" sz="1700" smtClean="0"/>
          </a:p>
          <a:p>
            <a:pPr eaLnBrk="1" hangingPunct="1">
              <a:lnSpc>
                <a:spcPct val="80000"/>
              </a:lnSpc>
            </a:pPr>
            <a:endParaRPr lang="ko-KR" altLang="en-US" sz="1700" smtClean="0"/>
          </a:p>
          <a:p>
            <a:pPr eaLnBrk="1" hangingPunct="1">
              <a:lnSpc>
                <a:spcPct val="80000"/>
              </a:lnSpc>
            </a:pPr>
            <a:endParaRPr lang="ko-KR" altLang="en-US" sz="1700" smtClean="0"/>
          </a:p>
          <a:p>
            <a:pPr eaLnBrk="1" hangingPunct="1">
              <a:lnSpc>
                <a:spcPct val="80000"/>
              </a:lnSpc>
            </a:pPr>
            <a:endParaRPr lang="ko-KR" altLang="en-US" sz="1700" smtClean="0"/>
          </a:p>
          <a:p>
            <a:pPr eaLnBrk="1" hangingPunct="1">
              <a:lnSpc>
                <a:spcPct val="80000"/>
              </a:lnSpc>
            </a:pPr>
            <a:endParaRPr lang="ko-KR" altLang="en-US" sz="1700" smtClean="0"/>
          </a:p>
          <a:p>
            <a:pPr eaLnBrk="1" hangingPunct="1">
              <a:lnSpc>
                <a:spcPct val="80000"/>
              </a:lnSpc>
              <a:buFont typeface="Wingdings" pitchFamily="2" charset="2"/>
              <a:buNone/>
            </a:pPr>
            <a:endParaRPr lang="ko-KR" altLang="en-US" sz="1700" smtClean="0"/>
          </a:p>
          <a:p>
            <a:pPr eaLnBrk="1" hangingPunct="1">
              <a:lnSpc>
                <a:spcPct val="80000"/>
              </a:lnSpc>
            </a:pPr>
            <a:r>
              <a:rPr lang="en-US" altLang="ko-KR" sz="1700" smtClean="0"/>
              <a:t>maze[m+2][p+2]</a:t>
            </a:r>
          </a:p>
          <a:p>
            <a:pPr eaLnBrk="1" hangingPunct="1">
              <a:lnSpc>
                <a:spcPct val="80000"/>
              </a:lnSpc>
            </a:pPr>
            <a:r>
              <a:rPr lang="en-US" altLang="ko-KR" sz="1700" smtClean="0"/>
              <a:t>mark[m+2][p+2] : </a:t>
            </a:r>
            <a:r>
              <a:rPr lang="ko-KR" altLang="en-US" sz="1700" smtClean="0"/>
              <a:t>시도한 위치 표시</a:t>
            </a:r>
            <a:br>
              <a:rPr lang="ko-KR" altLang="en-US" sz="1700" smtClean="0"/>
            </a:br>
            <a:endParaRPr lang="ko-KR" altLang="en-US" sz="1700" smtClean="0"/>
          </a:p>
        </p:txBody>
      </p:sp>
      <p:sp>
        <p:nvSpPr>
          <p:cNvPr id="55301" name="Text Box 4"/>
          <p:cNvSpPr txBox="1">
            <a:spLocks noChangeArrowheads="1"/>
          </p:cNvSpPr>
          <p:nvPr/>
        </p:nvSpPr>
        <p:spPr bwMode="auto">
          <a:xfrm>
            <a:off x="5292725" y="2276475"/>
            <a:ext cx="319813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US" altLang="ko-KR" sz="1800" dirty="0">
                <a:latin typeface="Courier New" pitchFamily="49" charset="0"/>
              </a:rPr>
              <a:t>010001100011111  </a:t>
            </a:r>
          </a:p>
          <a:p>
            <a:pPr eaLnBrk="1" hangingPunct="1"/>
            <a:r>
              <a:rPr lang="en-US" altLang="ko-KR" sz="1800" dirty="0">
                <a:latin typeface="Courier New" pitchFamily="49" charset="0"/>
              </a:rPr>
              <a:t>100011011100111  </a:t>
            </a:r>
          </a:p>
          <a:p>
            <a:pPr eaLnBrk="1" hangingPunct="1"/>
            <a:r>
              <a:rPr lang="en-US" altLang="ko-KR" sz="1800" dirty="0">
                <a:latin typeface="Courier New" pitchFamily="49" charset="0"/>
              </a:rPr>
              <a:t>011000011110011  </a:t>
            </a:r>
          </a:p>
          <a:p>
            <a:pPr eaLnBrk="1" hangingPunct="1"/>
            <a:r>
              <a:rPr lang="en-US" altLang="ko-KR" sz="1800" dirty="0">
                <a:latin typeface="Courier New" pitchFamily="49" charset="0"/>
              </a:rPr>
              <a:t>110111101101100  </a:t>
            </a:r>
          </a:p>
          <a:p>
            <a:pPr eaLnBrk="1" hangingPunct="1"/>
            <a:r>
              <a:rPr lang="en-US" altLang="ko-KR" sz="1800" dirty="0">
                <a:latin typeface="Courier New" pitchFamily="49" charset="0"/>
              </a:rPr>
              <a:t>110100101111111  </a:t>
            </a:r>
          </a:p>
          <a:p>
            <a:pPr eaLnBrk="1" hangingPunct="1"/>
            <a:r>
              <a:rPr lang="en-US" altLang="ko-KR" sz="1800" dirty="0">
                <a:latin typeface="Courier New" pitchFamily="49" charset="0"/>
              </a:rPr>
              <a:t>001101110100101  </a:t>
            </a:r>
          </a:p>
          <a:p>
            <a:pPr eaLnBrk="1" hangingPunct="1"/>
            <a:r>
              <a:rPr lang="en-US" altLang="ko-KR" sz="1800" dirty="0">
                <a:latin typeface="Courier New" pitchFamily="49" charset="0"/>
              </a:rPr>
              <a:t>001101110100101  </a:t>
            </a:r>
          </a:p>
          <a:p>
            <a:pPr eaLnBrk="1" hangingPunct="1"/>
            <a:r>
              <a:rPr lang="en-US" altLang="ko-KR" sz="1800" dirty="0">
                <a:latin typeface="Courier New" pitchFamily="49" charset="0"/>
              </a:rPr>
              <a:t>011110011111111  </a:t>
            </a:r>
          </a:p>
          <a:p>
            <a:pPr eaLnBrk="1" hangingPunct="1"/>
            <a:r>
              <a:rPr lang="en-US" altLang="ko-KR" sz="1800" dirty="0">
                <a:latin typeface="Courier New" pitchFamily="49" charset="0"/>
              </a:rPr>
              <a:t>001101101111101  </a:t>
            </a:r>
          </a:p>
          <a:p>
            <a:pPr eaLnBrk="1" hangingPunct="1"/>
            <a:r>
              <a:rPr lang="en-US" altLang="ko-KR" sz="1800" dirty="0">
                <a:latin typeface="Courier New" pitchFamily="49" charset="0"/>
              </a:rPr>
              <a:t>110001101100000  </a:t>
            </a:r>
          </a:p>
          <a:p>
            <a:pPr eaLnBrk="1" hangingPunct="1"/>
            <a:r>
              <a:rPr lang="en-US" altLang="ko-KR" sz="1800" dirty="0">
                <a:latin typeface="Courier New" pitchFamily="49" charset="0"/>
              </a:rPr>
              <a:t>001111100011110  </a:t>
            </a:r>
          </a:p>
          <a:p>
            <a:pPr eaLnBrk="1" hangingPunct="1"/>
            <a:r>
              <a:rPr lang="en-US" altLang="ko-KR" sz="1800" dirty="0">
                <a:latin typeface="Courier New" pitchFamily="49" charset="0"/>
              </a:rPr>
              <a:t>010011111011110</a:t>
            </a:r>
          </a:p>
        </p:txBody>
      </p:sp>
      <p:sp>
        <p:nvSpPr>
          <p:cNvPr id="55302" name="Rectangle 5"/>
          <p:cNvSpPr>
            <a:spLocks noChangeArrowheads="1"/>
          </p:cNvSpPr>
          <p:nvPr/>
        </p:nvSpPr>
        <p:spPr bwMode="auto">
          <a:xfrm>
            <a:off x="5364163" y="2349500"/>
            <a:ext cx="2087562" cy="3240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55303" name="Text Box 6"/>
          <p:cNvSpPr txBox="1">
            <a:spLocks noChangeArrowheads="1"/>
          </p:cNvSpPr>
          <p:nvPr/>
        </p:nvSpPr>
        <p:spPr bwMode="auto">
          <a:xfrm>
            <a:off x="3483429" y="2205038"/>
            <a:ext cx="15203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t>entrance</a:t>
            </a:r>
          </a:p>
        </p:txBody>
      </p:sp>
      <p:sp>
        <p:nvSpPr>
          <p:cNvPr id="55304" name="Text Box 7"/>
          <p:cNvSpPr txBox="1">
            <a:spLocks noChangeArrowheads="1"/>
          </p:cNvSpPr>
          <p:nvPr/>
        </p:nvSpPr>
        <p:spPr bwMode="auto">
          <a:xfrm>
            <a:off x="7758793" y="5130872"/>
            <a:ext cx="6780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a:t>exit</a:t>
            </a:r>
          </a:p>
        </p:txBody>
      </p:sp>
      <p:sp>
        <p:nvSpPr>
          <p:cNvPr id="55305" name="Line 8"/>
          <p:cNvSpPr>
            <a:spLocks noChangeShapeType="1"/>
          </p:cNvSpPr>
          <p:nvPr/>
        </p:nvSpPr>
        <p:spPr bwMode="auto">
          <a:xfrm>
            <a:off x="4859338" y="2420938"/>
            <a:ext cx="433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55306" name="Line 9"/>
          <p:cNvSpPr>
            <a:spLocks noChangeShapeType="1"/>
          </p:cNvSpPr>
          <p:nvPr/>
        </p:nvSpPr>
        <p:spPr bwMode="auto">
          <a:xfrm flipH="1">
            <a:off x="7471456" y="5477896"/>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35</a:t>
            </a:fld>
            <a:endParaRPr lang="en-US" altLang="ko-KR" dirty="0"/>
          </a:p>
        </p:txBody>
      </p:sp>
    </p:spTree>
    <p:extLst>
      <p:ext uri="{BB962C8B-B14F-4D97-AF65-F5344CB8AC3E}">
        <p14:creationId xmlns:p14="http://schemas.microsoft.com/office/powerpoint/2010/main" val="2872157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ko-KR" altLang="en-US" smtClean="0"/>
              <a:t>가능한 이동</a:t>
            </a:r>
          </a:p>
        </p:txBody>
      </p:sp>
      <p:sp>
        <p:nvSpPr>
          <p:cNvPr id="56324" name="Rectangle 3"/>
          <p:cNvSpPr>
            <a:spLocks noGrp="1" noChangeArrowheads="1"/>
          </p:cNvSpPr>
          <p:nvPr>
            <p:ph type="body" idx="1"/>
          </p:nvPr>
        </p:nvSpPr>
        <p:spPr/>
        <p:txBody>
          <a:bodyPr/>
          <a:lstStyle/>
          <a:p>
            <a:pPr eaLnBrk="1" hangingPunct="1"/>
            <a:r>
              <a:rPr lang="ko-KR" altLang="en-US" smtClean="0"/>
              <a:t>현재의 위치 </a:t>
            </a:r>
            <a:r>
              <a:rPr lang="en-US" altLang="ko-KR" smtClean="0">
                <a:latin typeface="Courier New" pitchFamily="49" charset="0"/>
              </a:rPr>
              <a:t>x</a:t>
            </a:r>
            <a:r>
              <a:rPr lang="en-US" altLang="ko-KR" smtClean="0"/>
              <a:t> : </a:t>
            </a:r>
            <a:r>
              <a:rPr lang="en-US" altLang="ko-KR" smtClean="0">
                <a:latin typeface="Courier New" pitchFamily="49" charset="0"/>
              </a:rPr>
              <a:t>maze[i][j]</a:t>
            </a:r>
          </a:p>
        </p:txBody>
      </p:sp>
      <p:pic>
        <p:nvPicPr>
          <p:cNvPr id="563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276475"/>
            <a:ext cx="4537075"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36</a:t>
            </a:fld>
            <a:endParaRPr lang="en-US" altLang="ko-KR" dirty="0"/>
          </a:p>
        </p:txBody>
      </p:sp>
    </p:spTree>
    <p:extLst>
      <p:ext uri="{BB962C8B-B14F-4D97-AF65-F5344CB8AC3E}">
        <p14:creationId xmlns:p14="http://schemas.microsoft.com/office/powerpoint/2010/main" val="643617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ko-KR" altLang="en-US" smtClean="0"/>
              <a:t>미로의 구현</a:t>
            </a:r>
          </a:p>
        </p:txBody>
      </p:sp>
      <p:sp>
        <p:nvSpPr>
          <p:cNvPr id="57348" name="Rectangle 3"/>
          <p:cNvSpPr>
            <a:spLocks noGrp="1" noChangeArrowheads="1"/>
          </p:cNvSpPr>
          <p:nvPr>
            <p:ph type="body" sz="half" idx="1"/>
          </p:nvPr>
        </p:nvSpPr>
        <p:spPr>
          <a:xfrm>
            <a:off x="457200" y="1600200"/>
            <a:ext cx="4259263" cy="4530725"/>
          </a:xfrm>
        </p:spPr>
        <p:txBody>
          <a:bodyPr/>
          <a:lstStyle/>
          <a:p>
            <a:pPr eaLnBrk="1" hangingPunct="1">
              <a:lnSpc>
                <a:spcPct val="80000"/>
              </a:lnSpc>
              <a:buFont typeface="Wingdings" pitchFamily="2" charset="2"/>
              <a:buNone/>
            </a:pPr>
            <a:r>
              <a:rPr lang="en-US" altLang="ko-KR" sz="2200" smtClean="0">
                <a:latin typeface="Courier New" pitchFamily="49" charset="0"/>
              </a:rPr>
              <a:t>class offsets {</a:t>
            </a:r>
            <a:endParaRPr lang="en-US" altLang="ko-KR" sz="2200" dirty="0" smtClean="0">
              <a:latin typeface="Courier New" pitchFamily="49" charset="0"/>
            </a:endParaRPr>
          </a:p>
          <a:p>
            <a:pPr eaLnBrk="1" hangingPunct="1">
              <a:lnSpc>
                <a:spcPct val="80000"/>
              </a:lnSpc>
              <a:buFont typeface="Wingdings" pitchFamily="2" charset="2"/>
              <a:buNone/>
            </a:pPr>
            <a:r>
              <a:rPr lang="en-US" altLang="ko-KR" sz="2200" dirty="0" smtClean="0">
                <a:latin typeface="Courier New" pitchFamily="49" charset="0"/>
              </a:rPr>
              <a:t>   </a:t>
            </a:r>
            <a:r>
              <a:rPr lang="en-US" altLang="ko-KR" sz="2200" b="1" dirty="0" err="1" smtClean="0">
                <a:latin typeface="Courier New" pitchFamily="49" charset="0"/>
              </a:rPr>
              <a:t>int</a:t>
            </a:r>
            <a:r>
              <a:rPr lang="en-US" altLang="ko-KR" sz="2200" dirty="0" smtClean="0">
                <a:latin typeface="Courier New" pitchFamily="49" charset="0"/>
              </a:rPr>
              <a:t> a, b;</a:t>
            </a:r>
          </a:p>
          <a:p>
            <a:pPr eaLnBrk="1" hangingPunct="1">
              <a:lnSpc>
                <a:spcPct val="80000"/>
              </a:lnSpc>
              <a:buFont typeface="Wingdings" pitchFamily="2" charset="2"/>
              <a:buNone/>
            </a:pPr>
            <a:r>
              <a:rPr lang="en-US" altLang="ko-KR" sz="2200" dirty="0" smtClean="0">
                <a:latin typeface="Courier New" pitchFamily="49" charset="0"/>
              </a:rPr>
              <a:t>};</a:t>
            </a:r>
          </a:p>
          <a:p>
            <a:pPr eaLnBrk="1" hangingPunct="1">
              <a:lnSpc>
                <a:spcPct val="80000"/>
              </a:lnSpc>
              <a:buFont typeface="Wingdings" pitchFamily="2" charset="2"/>
              <a:buNone/>
            </a:pPr>
            <a:r>
              <a:rPr lang="en-US" altLang="ko-KR" sz="2200" b="1" dirty="0" err="1" smtClean="0">
                <a:latin typeface="Courier New" pitchFamily="49" charset="0"/>
              </a:rPr>
              <a:t>enum</a:t>
            </a:r>
            <a:r>
              <a:rPr lang="en-US" altLang="ko-KR" sz="2200" dirty="0" smtClean="0">
                <a:latin typeface="Courier New" pitchFamily="49" charset="0"/>
              </a:rPr>
              <a:t> directions {N, NE, E, SE, S, SW, W, NW};</a:t>
            </a:r>
          </a:p>
          <a:p>
            <a:pPr eaLnBrk="1" hangingPunct="1">
              <a:lnSpc>
                <a:spcPct val="80000"/>
              </a:lnSpc>
              <a:buFont typeface="Wingdings" pitchFamily="2" charset="2"/>
              <a:buNone/>
            </a:pPr>
            <a:r>
              <a:rPr lang="en-US" altLang="ko-KR" sz="2200" dirty="0" smtClean="0">
                <a:latin typeface="Courier New" pitchFamily="49" charset="0"/>
              </a:rPr>
              <a:t>offsets[] </a:t>
            </a:r>
            <a:r>
              <a:rPr lang="en-US" altLang="ko-KR" sz="2200" dirty="0" smtClean="0">
                <a:solidFill>
                  <a:srgbClr val="0000FF"/>
                </a:solidFill>
                <a:latin typeface="Courier New" pitchFamily="49" charset="0"/>
              </a:rPr>
              <a:t>move</a:t>
            </a:r>
            <a:r>
              <a:rPr lang="en-US" altLang="ko-KR" sz="2200" dirty="0" smtClean="0">
                <a:latin typeface="Courier New" pitchFamily="49" charset="0"/>
              </a:rPr>
              <a:t>;</a:t>
            </a:r>
          </a:p>
          <a:p>
            <a:pPr eaLnBrk="1" hangingPunct="1">
              <a:lnSpc>
                <a:spcPct val="80000"/>
              </a:lnSpc>
              <a:buFont typeface="Wingdings" pitchFamily="2" charset="2"/>
              <a:buNone/>
            </a:pPr>
            <a:endParaRPr lang="en-US" altLang="ko-KR" sz="2200" dirty="0" smtClean="0">
              <a:latin typeface="Courier New" pitchFamily="49" charset="0"/>
            </a:endParaRPr>
          </a:p>
          <a:p>
            <a:pPr eaLnBrk="1" hangingPunct="1">
              <a:lnSpc>
                <a:spcPct val="80000"/>
              </a:lnSpc>
              <a:buFont typeface="Wingdings" pitchFamily="2" charset="2"/>
              <a:buNone/>
            </a:pPr>
            <a:r>
              <a:rPr lang="en-US" altLang="ko-KR" sz="2200" b="1" dirty="0" smtClean="0">
                <a:solidFill>
                  <a:srgbClr val="0000FF"/>
                </a:solidFill>
                <a:latin typeface="Courier New" pitchFamily="49" charset="0"/>
              </a:rPr>
              <a:t>move = new offsets[8];</a:t>
            </a:r>
          </a:p>
          <a:p>
            <a:pPr eaLnBrk="1" hangingPunct="1">
              <a:lnSpc>
                <a:spcPct val="80000"/>
              </a:lnSpc>
              <a:buFont typeface="Wingdings" pitchFamily="2" charset="2"/>
              <a:buNone/>
            </a:pPr>
            <a:r>
              <a:rPr lang="en-US" altLang="ko-KR" sz="2200" dirty="0" smtClean="0"/>
              <a:t/>
            </a:r>
            <a:br>
              <a:rPr lang="en-US" altLang="ko-KR" sz="2200" dirty="0" smtClean="0"/>
            </a:br>
            <a:endParaRPr lang="en-US" altLang="ko-KR" sz="2200" dirty="0" smtClean="0"/>
          </a:p>
          <a:p>
            <a:pPr eaLnBrk="1" hangingPunct="1">
              <a:lnSpc>
                <a:spcPct val="80000"/>
              </a:lnSpc>
            </a:pPr>
            <a:r>
              <a:rPr lang="en-US" altLang="ko-KR" sz="2200" dirty="0" smtClean="0">
                <a:latin typeface="Courier New" pitchFamily="49" charset="0"/>
              </a:rPr>
              <a:t>[i][j]</a:t>
            </a:r>
            <a:r>
              <a:rPr lang="ko-KR" altLang="en-US" sz="2200" dirty="0" smtClean="0"/>
              <a:t>에서 </a:t>
            </a:r>
            <a:r>
              <a:rPr lang="en-US" altLang="ko-KR" sz="2200" dirty="0" smtClean="0"/>
              <a:t>SW, </a:t>
            </a:r>
            <a:r>
              <a:rPr lang="ko-KR" altLang="en-US" sz="2200" dirty="0" smtClean="0"/>
              <a:t>즉 </a:t>
            </a:r>
            <a:r>
              <a:rPr lang="en-US" altLang="ko-KR" sz="2200" dirty="0" smtClean="0">
                <a:latin typeface="Courier New" pitchFamily="49" charset="0"/>
              </a:rPr>
              <a:t>[g][h]</a:t>
            </a:r>
            <a:r>
              <a:rPr lang="ko-KR" altLang="en-US" sz="2200" dirty="0" smtClean="0"/>
              <a:t>로 이동</a:t>
            </a:r>
          </a:p>
          <a:p>
            <a:pPr lvl="1" eaLnBrk="1" hangingPunct="1">
              <a:lnSpc>
                <a:spcPct val="80000"/>
              </a:lnSpc>
            </a:pPr>
            <a:r>
              <a:rPr lang="en-US" altLang="ko-KR" sz="2000" dirty="0" smtClean="0">
                <a:latin typeface="Courier New" pitchFamily="49" charset="0"/>
              </a:rPr>
              <a:t>g = i + move[SW].a;</a:t>
            </a:r>
          </a:p>
          <a:p>
            <a:pPr lvl="1" eaLnBrk="1" hangingPunct="1">
              <a:lnSpc>
                <a:spcPct val="80000"/>
              </a:lnSpc>
            </a:pPr>
            <a:r>
              <a:rPr lang="en-US" altLang="ko-KR" sz="2000" dirty="0" smtClean="0">
                <a:latin typeface="Courier New" pitchFamily="49" charset="0"/>
              </a:rPr>
              <a:t>h = j + move[SW].b;</a:t>
            </a:r>
          </a:p>
        </p:txBody>
      </p:sp>
      <p:graphicFrame>
        <p:nvGraphicFramePr>
          <p:cNvPr id="222266" name="Group 58"/>
          <p:cNvGraphicFramePr>
            <a:graphicFrameLocks noGrp="1"/>
          </p:cNvGraphicFramePr>
          <p:nvPr>
            <p:ph sz="half" idx="2"/>
          </p:nvPr>
        </p:nvGraphicFramePr>
        <p:xfrm>
          <a:off x="4787900" y="1557338"/>
          <a:ext cx="4032250" cy="3566160"/>
        </p:xfrm>
        <a:graphic>
          <a:graphicData uri="http://schemas.openxmlformats.org/drawingml/2006/table">
            <a:tbl>
              <a:tblPr/>
              <a:tblGrid>
                <a:gridCol w="776288"/>
                <a:gridCol w="1630362"/>
                <a:gridCol w="1625600"/>
              </a:tblGrid>
              <a:tr h="180975">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move[q].a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move[q].b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SW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NW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Courier New" pitchFamily="49" charset="0"/>
                          <a:ea typeface="굴림" pitchFamily="50" charset="-127"/>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91" name="Text Box 56"/>
          <p:cNvSpPr txBox="1">
            <a:spLocks noChangeArrowheads="1"/>
          </p:cNvSpPr>
          <p:nvPr/>
        </p:nvSpPr>
        <p:spPr bwMode="auto">
          <a:xfrm>
            <a:off x="5219700" y="5300663"/>
            <a:ext cx="3240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spcBef>
                <a:spcPct val="50000"/>
              </a:spcBef>
            </a:pPr>
            <a:r>
              <a:rPr lang="en-US" altLang="ko-KR" dirty="0" smtClean="0"/>
              <a:t>Fig. </a:t>
            </a:r>
            <a:r>
              <a:rPr lang="en-US" altLang="ko-KR" dirty="0"/>
              <a:t>Table of Moves</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a:p>
        </p:txBody>
      </p:sp>
      <p:sp>
        <p:nvSpPr>
          <p:cNvPr id="3" name="슬라이드 번호 개체 틀 2"/>
          <p:cNvSpPr>
            <a:spLocks noGrp="1"/>
          </p:cNvSpPr>
          <p:nvPr>
            <p:ph type="sldNum" sz="quarter" idx="12"/>
          </p:nvPr>
        </p:nvSpPr>
        <p:spPr/>
        <p:txBody>
          <a:bodyPr/>
          <a:lstStyle/>
          <a:p>
            <a:pPr>
              <a:defRPr/>
            </a:pPr>
            <a:fld id="{96A98DE3-4BE4-4035-8F21-E6AAEA21DEAA}" type="slidenum">
              <a:rPr lang="en-US" altLang="ko-KR" smtClean="0"/>
              <a:pPr>
                <a:defRPr/>
              </a:pPr>
              <a:t>37</a:t>
            </a:fld>
            <a:endParaRPr lang="en-US" altLang="ko-KR" dirty="0"/>
          </a:p>
        </p:txBody>
      </p:sp>
    </p:spTree>
    <p:extLst>
      <p:ext uri="{BB962C8B-B14F-4D97-AF65-F5344CB8AC3E}">
        <p14:creationId xmlns:p14="http://schemas.microsoft.com/office/powerpoint/2010/main" val="2145408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ko-KR" altLang="en-US" smtClean="0"/>
              <a:t>미로의 구현</a:t>
            </a:r>
          </a:p>
        </p:txBody>
      </p:sp>
      <p:sp>
        <p:nvSpPr>
          <p:cNvPr id="58372" name="Rectangle 3"/>
          <p:cNvSpPr>
            <a:spLocks noGrp="1" noChangeArrowheads="1"/>
          </p:cNvSpPr>
          <p:nvPr>
            <p:ph type="body" idx="1"/>
          </p:nvPr>
        </p:nvSpPr>
        <p:spPr>
          <a:xfrm>
            <a:off x="457200" y="1054100"/>
            <a:ext cx="8229600" cy="5327650"/>
          </a:xfrm>
        </p:spPr>
        <p:txBody>
          <a:bodyPr/>
          <a:lstStyle/>
          <a:p>
            <a:pPr eaLnBrk="1" hangingPunct="1">
              <a:lnSpc>
                <a:spcPct val="80000"/>
              </a:lnSpc>
              <a:buFont typeface="Wingdings" pitchFamily="2" charset="2"/>
              <a:buNone/>
            </a:pPr>
            <a:r>
              <a:rPr lang="en-US" altLang="ko-KR" sz="1700" dirty="0" smtClean="0"/>
              <a:t>Initialize </a:t>
            </a:r>
            <a:r>
              <a:rPr lang="en-US" altLang="ko-KR" sz="1700" dirty="0" smtClean="0">
                <a:solidFill>
                  <a:srgbClr val="0000FF"/>
                </a:solidFill>
              </a:rPr>
              <a:t>list</a:t>
            </a:r>
            <a:r>
              <a:rPr lang="en-US" altLang="ko-KR" sz="1700" dirty="0" smtClean="0"/>
              <a:t> to the maze entrance coordinates and direction east;</a:t>
            </a:r>
          </a:p>
          <a:p>
            <a:pPr eaLnBrk="1" hangingPunct="1">
              <a:lnSpc>
                <a:spcPct val="80000"/>
              </a:lnSpc>
              <a:buFont typeface="Wingdings" pitchFamily="2" charset="2"/>
              <a:buNone/>
            </a:pPr>
            <a:r>
              <a:rPr lang="en-US" altLang="ko-KR" sz="1700" dirty="0" smtClean="0"/>
              <a:t>while(</a:t>
            </a:r>
            <a:r>
              <a:rPr lang="en-US" altLang="ko-KR" sz="1700" dirty="0" smtClean="0">
                <a:solidFill>
                  <a:srgbClr val="0000FF"/>
                </a:solidFill>
              </a:rPr>
              <a:t>list</a:t>
            </a:r>
            <a:r>
              <a:rPr lang="en-US" altLang="ko-KR" sz="1700" dirty="0" smtClean="0"/>
              <a:t> is not empty) {</a:t>
            </a:r>
          </a:p>
          <a:p>
            <a:pPr eaLnBrk="1" hangingPunct="1">
              <a:lnSpc>
                <a:spcPct val="80000"/>
              </a:lnSpc>
              <a:buFont typeface="Wingdings" pitchFamily="2" charset="2"/>
              <a:buNone/>
            </a:pPr>
            <a:r>
              <a:rPr lang="en-US" altLang="ko-KR" sz="1700" dirty="0" smtClean="0"/>
              <a:t>	(</a:t>
            </a:r>
            <a:r>
              <a:rPr lang="en-US" altLang="ko-KR" sz="1700" dirty="0" err="1" smtClean="0"/>
              <a:t>i,j,dir</a:t>
            </a:r>
            <a:r>
              <a:rPr lang="en-US" altLang="ko-KR" sz="1700" dirty="0" smtClean="0"/>
              <a:t>)=coordinates and direction </a:t>
            </a:r>
            <a:r>
              <a:rPr lang="en-US" altLang="ko-KR" sz="1700" dirty="0" smtClean="0">
                <a:solidFill>
                  <a:srgbClr val="0000FF"/>
                </a:solidFill>
              </a:rPr>
              <a:t>from end of list</a:t>
            </a:r>
            <a:r>
              <a:rPr lang="en-US" altLang="ko-KR" sz="1700" dirty="0" smtClean="0"/>
              <a:t>;</a:t>
            </a:r>
          </a:p>
          <a:p>
            <a:pPr eaLnBrk="1" hangingPunct="1">
              <a:lnSpc>
                <a:spcPct val="80000"/>
              </a:lnSpc>
              <a:buFont typeface="Wingdings" pitchFamily="2" charset="2"/>
              <a:buNone/>
            </a:pPr>
            <a:r>
              <a:rPr lang="en-US" altLang="ko-KR" sz="1700" dirty="0" smtClean="0"/>
              <a:t>	</a:t>
            </a:r>
            <a:r>
              <a:rPr lang="en-US" altLang="ko-KR" sz="1700" dirty="0" smtClean="0">
                <a:solidFill>
                  <a:srgbClr val="0000CC"/>
                </a:solidFill>
              </a:rPr>
              <a:t>delete last element of list;</a:t>
            </a:r>
          </a:p>
          <a:p>
            <a:pPr eaLnBrk="1" hangingPunct="1">
              <a:lnSpc>
                <a:spcPct val="80000"/>
              </a:lnSpc>
              <a:buFont typeface="Wingdings" pitchFamily="2" charset="2"/>
              <a:buNone/>
            </a:pPr>
            <a:r>
              <a:rPr lang="en-US" altLang="ko-KR" sz="1700" dirty="0" smtClean="0"/>
              <a:t>	while(there are more moves from (</a:t>
            </a:r>
            <a:r>
              <a:rPr lang="en-US" altLang="ko-KR" sz="1700" dirty="0" err="1" smtClean="0"/>
              <a:t>i,j</a:t>
            </a:r>
            <a:r>
              <a:rPr lang="en-US" altLang="ko-KR" sz="1700" dirty="0" smtClean="0"/>
              <a:t>)) 	{</a:t>
            </a:r>
          </a:p>
          <a:p>
            <a:pPr eaLnBrk="1" hangingPunct="1">
              <a:lnSpc>
                <a:spcPct val="80000"/>
              </a:lnSpc>
              <a:buFont typeface="Wingdings" pitchFamily="2" charset="2"/>
              <a:buNone/>
            </a:pPr>
            <a:r>
              <a:rPr lang="en-US" altLang="ko-KR" sz="1700" dirty="0" smtClean="0"/>
              <a:t>		(</a:t>
            </a:r>
            <a:r>
              <a:rPr lang="en-US" altLang="ko-KR" sz="1700" dirty="0" err="1" smtClean="0"/>
              <a:t>g,h</a:t>
            </a:r>
            <a:r>
              <a:rPr lang="en-US" altLang="ko-KR" sz="1700" dirty="0" smtClean="0"/>
              <a:t>)=coordinates of next move;</a:t>
            </a:r>
          </a:p>
          <a:p>
            <a:pPr eaLnBrk="1" hangingPunct="1">
              <a:lnSpc>
                <a:spcPct val="80000"/>
              </a:lnSpc>
              <a:buFont typeface="Wingdings" pitchFamily="2" charset="2"/>
              <a:buNone/>
            </a:pPr>
            <a:r>
              <a:rPr lang="en-US" altLang="ko-KR" sz="1700" dirty="0" smtClean="0"/>
              <a:t>		if((g==m) &amp;&amp; (h==p)) success;</a:t>
            </a:r>
          </a:p>
          <a:p>
            <a:pPr eaLnBrk="1" hangingPunct="1">
              <a:lnSpc>
                <a:spcPct val="80000"/>
              </a:lnSpc>
              <a:buFont typeface="Wingdings" pitchFamily="2" charset="2"/>
              <a:buNone/>
            </a:pPr>
            <a:r>
              <a:rPr lang="en-US" altLang="ko-KR" sz="1700" dirty="0" smtClean="0"/>
              <a:t>		if((!maze[g][h]) // legal move</a:t>
            </a:r>
          </a:p>
          <a:p>
            <a:pPr eaLnBrk="1" hangingPunct="1">
              <a:lnSpc>
                <a:spcPct val="80000"/>
              </a:lnSpc>
              <a:buFont typeface="Wingdings" pitchFamily="2" charset="2"/>
              <a:buNone/>
            </a:pPr>
            <a:r>
              <a:rPr lang="en-US" altLang="ko-KR" sz="1700" dirty="0" smtClean="0"/>
              <a:t>			&amp;&amp; (!mark[g][h])) // haven</a:t>
            </a:r>
            <a:r>
              <a:rPr lang="en-US" altLang="ko-KR" sz="1700" dirty="0" smtClean="0">
                <a:latin typeface="Arial" charset="0"/>
              </a:rPr>
              <a:t>’</a:t>
            </a:r>
            <a:r>
              <a:rPr lang="en-US" altLang="ko-KR" sz="1700" dirty="0" smtClean="0"/>
              <a:t>t been here before</a:t>
            </a:r>
          </a:p>
          <a:p>
            <a:pPr eaLnBrk="1" hangingPunct="1">
              <a:lnSpc>
                <a:spcPct val="80000"/>
              </a:lnSpc>
              <a:buFont typeface="Wingdings" pitchFamily="2" charset="2"/>
              <a:buNone/>
            </a:pPr>
            <a:r>
              <a:rPr lang="en-US" altLang="ko-KR" sz="1700" dirty="0" smtClean="0"/>
              <a:t>		{</a:t>
            </a:r>
          </a:p>
          <a:p>
            <a:pPr eaLnBrk="1" hangingPunct="1">
              <a:lnSpc>
                <a:spcPct val="80000"/>
              </a:lnSpc>
              <a:buFont typeface="Wingdings" pitchFamily="2" charset="2"/>
              <a:buNone/>
            </a:pPr>
            <a:r>
              <a:rPr lang="en-US" altLang="ko-KR" sz="1700" dirty="0" smtClean="0"/>
              <a:t>			mark[g][h] = 1;</a:t>
            </a:r>
          </a:p>
          <a:p>
            <a:pPr eaLnBrk="1" hangingPunct="1">
              <a:lnSpc>
                <a:spcPct val="80000"/>
              </a:lnSpc>
              <a:buFont typeface="Wingdings" pitchFamily="2" charset="2"/>
              <a:buNone/>
            </a:pPr>
            <a:r>
              <a:rPr lang="en-US" altLang="ko-KR" sz="1700" dirty="0" smtClean="0"/>
              <a:t>			</a:t>
            </a:r>
            <a:r>
              <a:rPr lang="en-US" altLang="ko-KR" sz="1700" dirty="0" err="1" smtClean="0"/>
              <a:t>dir</a:t>
            </a:r>
            <a:r>
              <a:rPr lang="en-US" altLang="ko-KR" sz="1700" dirty="0" smtClean="0"/>
              <a:t> = next direction to try;</a:t>
            </a:r>
          </a:p>
          <a:p>
            <a:pPr eaLnBrk="1" hangingPunct="1">
              <a:lnSpc>
                <a:spcPct val="80000"/>
              </a:lnSpc>
              <a:buFont typeface="Wingdings" pitchFamily="2" charset="2"/>
              <a:buNone/>
            </a:pPr>
            <a:r>
              <a:rPr lang="en-US" altLang="ko-KR" sz="1700" dirty="0" smtClean="0"/>
              <a:t>			</a:t>
            </a:r>
            <a:r>
              <a:rPr lang="en-US" altLang="ko-KR" sz="1700" dirty="0" smtClean="0">
                <a:solidFill>
                  <a:srgbClr val="0000CC"/>
                </a:solidFill>
              </a:rPr>
              <a:t>add(</a:t>
            </a:r>
            <a:r>
              <a:rPr lang="en-US" altLang="ko-KR" sz="1700" dirty="0" err="1" smtClean="0">
                <a:solidFill>
                  <a:srgbClr val="0000CC"/>
                </a:solidFill>
              </a:rPr>
              <a:t>i,j,dir</a:t>
            </a:r>
            <a:r>
              <a:rPr lang="en-US" altLang="ko-KR" sz="1700" dirty="0" smtClean="0">
                <a:solidFill>
                  <a:srgbClr val="0000CC"/>
                </a:solidFill>
              </a:rPr>
              <a:t>) to end of list;</a:t>
            </a:r>
          </a:p>
          <a:p>
            <a:pPr eaLnBrk="1" hangingPunct="1">
              <a:lnSpc>
                <a:spcPct val="80000"/>
              </a:lnSpc>
              <a:buFont typeface="Wingdings" pitchFamily="2" charset="2"/>
              <a:buNone/>
            </a:pPr>
            <a:r>
              <a:rPr lang="en-US" altLang="ko-KR" sz="1700" dirty="0" smtClean="0"/>
              <a:t>			(</a:t>
            </a:r>
            <a:r>
              <a:rPr lang="en-US" altLang="ko-KR" sz="1700" dirty="0" err="1" smtClean="0"/>
              <a:t>i,j,dir</a:t>
            </a:r>
            <a:r>
              <a:rPr lang="en-US" altLang="ko-KR" sz="1700" dirty="0" smtClean="0"/>
              <a:t>) = (</a:t>
            </a:r>
            <a:r>
              <a:rPr lang="en-US" altLang="ko-KR" sz="1700" dirty="0" err="1" smtClean="0"/>
              <a:t>g,h,N</a:t>
            </a:r>
            <a:r>
              <a:rPr lang="en-US" altLang="ko-KR" sz="1700" dirty="0" smtClean="0"/>
              <a:t>);</a:t>
            </a:r>
          </a:p>
          <a:p>
            <a:pPr eaLnBrk="1" hangingPunct="1">
              <a:lnSpc>
                <a:spcPct val="80000"/>
              </a:lnSpc>
              <a:buFont typeface="Wingdings" pitchFamily="2" charset="2"/>
              <a:buNone/>
            </a:pPr>
            <a:r>
              <a:rPr lang="en-US" altLang="ko-KR" sz="1700" dirty="0" smtClean="0"/>
              <a:t>		}</a:t>
            </a:r>
          </a:p>
          <a:p>
            <a:pPr eaLnBrk="1" hangingPunct="1">
              <a:lnSpc>
                <a:spcPct val="80000"/>
              </a:lnSpc>
              <a:buFont typeface="Wingdings" pitchFamily="2" charset="2"/>
              <a:buNone/>
            </a:pPr>
            <a:r>
              <a:rPr lang="en-US" altLang="ko-KR" sz="1700" dirty="0" smtClean="0"/>
              <a:t>	}</a:t>
            </a:r>
          </a:p>
          <a:p>
            <a:pPr eaLnBrk="1" hangingPunct="1">
              <a:lnSpc>
                <a:spcPct val="80000"/>
              </a:lnSpc>
              <a:buFont typeface="Wingdings" pitchFamily="2" charset="2"/>
              <a:buNone/>
            </a:pPr>
            <a:r>
              <a:rPr lang="en-US" altLang="ko-KR" sz="1700" dirty="0" smtClean="0"/>
              <a:t>}</a:t>
            </a:r>
          </a:p>
          <a:p>
            <a:pPr eaLnBrk="1" hangingPunct="1">
              <a:lnSpc>
                <a:spcPct val="80000"/>
              </a:lnSpc>
              <a:buFont typeface="Wingdings" pitchFamily="2" charset="2"/>
              <a:buNone/>
            </a:pPr>
            <a:r>
              <a:rPr lang="en-US" altLang="ko-KR" sz="1700" dirty="0" err="1" smtClean="0"/>
              <a:t>cout</a:t>
            </a:r>
            <a:r>
              <a:rPr lang="en-US" altLang="ko-KR" sz="1700" dirty="0" smtClean="0"/>
              <a:t> &lt;&lt; </a:t>
            </a:r>
            <a:r>
              <a:rPr lang="en-US" altLang="ko-KR" sz="1700" dirty="0" smtClean="0">
                <a:latin typeface="Arial" charset="0"/>
              </a:rPr>
              <a:t>“</a:t>
            </a:r>
            <a:r>
              <a:rPr lang="en-US" altLang="ko-KR" sz="1700" dirty="0" smtClean="0"/>
              <a:t>No path in maze.</a:t>
            </a:r>
            <a:r>
              <a:rPr lang="en-US" altLang="ko-KR" sz="1700" dirty="0" smtClean="0">
                <a:latin typeface="Arial" charset="0"/>
              </a:rPr>
              <a:t>”</a:t>
            </a:r>
            <a:r>
              <a:rPr lang="en-US" altLang="ko-KR" sz="1700" dirty="0" smtClean="0"/>
              <a:t> &lt;&lt; </a:t>
            </a:r>
            <a:r>
              <a:rPr lang="en-US" altLang="ko-KR" sz="1700" dirty="0" err="1" smtClean="0"/>
              <a:t>endl</a:t>
            </a:r>
            <a:r>
              <a:rPr lang="en-US" altLang="ko-KR" sz="1700" dirty="0" smtClean="0"/>
              <a:t>;</a:t>
            </a:r>
          </a:p>
          <a:p>
            <a:pPr lvl="4" eaLnBrk="1" hangingPunct="1">
              <a:lnSpc>
                <a:spcPct val="80000"/>
              </a:lnSpc>
              <a:buFont typeface="Wingdings" pitchFamily="2" charset="2"/>
              <a:buNone/>
            </a:pPr>
            <a:endParaRPr lang="en-US" altLang="ko-KR" sz="1200" dirty="0" smtClean="0"/>
          </a:p>
          <a:p>
            <a:pPr eaLnBrk="1" hangingPunct="1">
              <a:lnSpc>
                <a:spcPct val="80000"/>
              </a:lnSpc>
              <a:buFont typeface="Wingdings" pitchFamily="2" charset="2"/>
              <a:buNone/>
            </a:pPr>
            <a:r>
              <a:rPr lang="en-US" altLang="ko-KR" sz="1700" dirty="0" smtClean="0"/>
              <a:t>Program : First pass at finding a path through a maze</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38</a:t>
            </a:fld>
            <a:endParaRPr lang="en-US" altLang="ko-KR" dirty="0"/>
          </a:p>
        </p:txBody>
      </p:sp>
    </p:spTree>
    <p:extLst>
      <p:ext uri="{BB962C8B-B14F-4D97-AF65-F5344CB8AC3E}">
        <p14:creationId xmlns:p14="http://schemas.microsoft.com/office/powerpoint/2010/main" val="2510516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ko-KR" altLang="en-US" b="1" smtClean="0"/>
              <a:t>수식의 계산</a:t>
            </a:r>
          </a:p>
        </p:txBody>
      </p:sp>
      <p:sp>
        <p:nvSpPr>
          <p:cNvPr id="59396" name="Rectangle 3"/>
          <p:cNvSpPr>
            <a:spLocks noGrp="1" noChangeArrowheads="1"/>
          </p:cNvSpPr>
          <p:nvPr>
            <p:ph type="body" sz="half" idx="1"/>
          </p:nvPr>
        </p:nvSpPr>
        <p:spPr>
          <a:xfrm>
            <a:off x="457200" y="1600200"/>
            <a:ext cx="6778625" cy="4530725"/>
          </a:xfrm>
        </p:spPr>
        <p:txBody>
          <a:bodyPr/>
          <a:lstStyle/>
          <a:p>
            <a:pPr eaLnBrk="1" hangingPunct="1">
              <a:lnSpc>
                <a:spcPct val="90000"/>
              </a:lnSpc>
            </a:pPr>
            <a:r>
              <a:rPr lang="ko-KR" altLang="en-US" sz="2200" b="1" smtClean="0"/>
              <a:t>수식</a:t>
            </a:r>
            <a:endParaRPr lang="ko-KR" altLang="en-US" sz="2200" smtClean="0"/>
          </a:p>
          <a:p>
            <a:pPr eaLnBrk="1" hangingPunct="1">
              <a:lnSpc>
                <a:spcPct val="90000"/>
              </a:lnSpc>
            </a:pPr>
            <a:endParaRPr lang="ko-KR" altLang="en-US" sz="2200" smtClean="0"/>
          </a:p>
          <a:p>
            <a:pPr eaLnBrk="1" hangingPunct="1">
              <a:lnSpc>
                <a:spcPct val="90000"/>
              </a:lnSpc>
            </a:pPr>
            <a:endParaRPr lang="ko-KR" altLang="en-US" sz="2200" smtClean="0"/>
          </a:p>
          <a:p>
            <a:pPr eaLnBrk="1" hangingPunct="1">
              <a:lnSpc>
                <a:spcPct val="90000"/>
              </a:lnSpc>
            </a:pPr>
            <a:endParaRPr lang="ko-KR" altLang="en-US" sz="2200" smtClean="0"/>
          </a:p>
          <a:p>
            <a:pPr eaLnBrk="1" hangingPunct="1">
              <a:lnSpc>
                <a:spcPct val="90000"/>
              </a:lnSpc>
            </a:pPr>
            <a:endParaRPr lang="ko-KR" altLang="en-US" sz="2200" smtClean="0"/>
          </a:p>
          <a:p>
            <a:pPr eaLnBrk="1" hangingPunct="1">
              <a:lnSpc>
                <a:spcPct val="90000"/>
              </a:lnSpc>
            </a:pPr>
            <a:endParaRPr lang="ko-KR" altLang="en-US" sz="2200" smtClean="0"/>
          </a:p>
          <a:p>
            <a:pPr eaLnBrk="1" hangingPunct="1">
              <a:lnSpc>
                <a:spcPct val="90000"/>
              </a:lnSpc>
            </a:pPr>
            <a:endParaRPr lang="ko-KR" altLang="en-US" sz="2200" smtClean="0"/>
          </a:p>
          <a:p>
            <a:pPr eaLnBrk="1" hangingPunct="1">
              <a:lnSpc>
                <a:spcPct val="90000"/>
              </a:lnSpc>
            </a:pPr>
            <a:endParaRPr lang="ko-KR" altLang="en-US" sz="2200" smtClean="0"/>
          </a:p>
          <a:p>
            <a:pPr eaLnBrk="1" hangingPunct="1">
              <a:lnSpc>
                <a:spcPct val="90000"/>
              </a:lnSpc>
            </a:pPr>
            <a:endParaRPr lang="ko-KR" altLang="en-US" sz="2200" smtClean="0"/>
          </a:p>
          <a:p>
            <a:pPr eaLnBrk="1" hangingPunct="1">
              <a:lnSpc>
                <a:spcPct val="90000"/>
              </a:lnSpc>
            </a:pPr>
            <a:r>
              <a:rPr lang="ko-KR" altLang="en-US" sz="2200" smtClean="0"/>
              <a:t>예</a:t>
            </a:r>
            <a:r>
              <a:rPr lang="en-US" altLang="ko-KR" sz="2200" smtClean="0"/>
              <a:t>)</a:t>
            </a:r>
          </a:p>
          <a:p>
            <a:pPr lvl="1" eaLnBrk="1" hangingPunct="1">
              <a:lnSpc>
                <a:spcPct val="90000"/>
              </a:lnSpc>
            </a:pPr>
            <a:r>
              <a:rPr lang="en-US" altLang="ko-KR" sz="2000" smtClean="0">
                <a:latin typeface="Arial" charset="0"/>
              </a:rPr>
              <a:t> </a:t>
            </a:r>
            <a:r>
              <a:rPr lang="en-US" altLang="ko-KR" sz="2000" smtClean="0">
                <a:latin typeface="Courier New" pitchFamily="49" charset="0"/>
              </a:rPr>
              <a:t>X = A/B-C+D*E-A*C</a:t>
            </a:r>
            <a:r>
              <a:rPr lang="ko-KR" altLang="en-US" sz="2000" smtClean="0"/>
              <a:t>의 계산 순서</a:t>
            </a:r>
          </a:p>
          <a:p>
            <a:pPr lvl="1" eaLnBrk="1" hangingPunct="1">
              <a:lnSpc>
                <a:spcPct val="90000"/>
              </a:lnSpc>
            </a:pPr>
            <a:r>
              <a:rPr lang="ko-KR" altLang="en-US" sz="2000" smtClean="0">
                <a:latin typeface="Arial" charset="0"/>
              </a:rPr>
              <a:t> </a:t>
            </a:r>
            <a:r>
              <a:rPr lang="en-US" altLang="ko-KR" sz="2000" smtClean="0">
                <a:latin typeface="Courier New" pitchFamily="49" charset="0"/>
              </a:rPr>
              <a:t>X = (((A/B)-C)+(D*E))-(A*C)</a:t>
            </a:r>
          </a:p>
        </p:txBody>
      </p:sp>
      <p:graphicFrame>
        <p:nvGraphicFramePr>
          <p:cNvPr id="225317" name="Group 37"/>
          <p:cNvGraphicFramePr>
            <a:graphicFrameLocks noGrp="1"/>
          </p:cNvGraphicFramePr>
          <p:nvPr>
            <p:ph sz="half" idx="2"/>
          </p:nvPr>
        </p:nvGraphicFramePr>
        <p:xfrm>
          <a:off x="2195513" y="1773238"/>
          <a:ext cx="3163887" cy="3169920"/>
        </p:xfrm>
        <a:graphic>
          <a:graphicData uri="http://schemas.openxmlformats.org/drawingml/2006/table">
            <a:tbl>
              <a:tblPr/>
              <a:tblGrid>
                <a:gridCol w="1012825"/>
                <a:gridCol w="2151062"/>
              </a:tblGrid>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priority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operator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unary minus,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&lt;,&lt;=,&gt;=,&gt;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&amp;&amp;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a:p>
        </p:txBody>
      </p:sp>
      <p:sp>
        <p:nvSpPr>
          <p:cNvPr id="3" name="슬라이드 번호 개체 틀 2"/>
          <p:cNvSpPr>
            <a:spLocks noGrp="1"/>
          </p:cNvSpPr>
          <p:nvPr>
            <p:ph type="sldNum" sz="quarter" idx="12"/>
          </p:nvPr>
        </p:nvSpPr>
        <p:spPr/>
        <p:txBody>
          <a:bodyPr/>
          <a:lstStyle/>
          <a:p>
            <a:pPr>
              <a:defRPr/>
            </a:pPr>
            <a:fld id="{96A98DE3-4BE4-4035-8F21-E6AAEA21DEAA}" type="slidenum">
              <a:rPr lang="en-US" altLang="ko-KR" smtClean="0"/>
              <a:pPr>
                <a:defRPr/>
              </a:pPr>
              <a:t>39</a:t>
            </a:fld>
            <a:endParaRPr lang="en-US" altLang="ko-KR" dirty="0"/>
          </a:p>
        </p:txBody>
      </p:sp>
    </p:spTree>
    <p:extLst>
      <p:ext uri="{BB962C8B-B14F-4D97-AF65-F5344CB8AC3E}">
        <p14:creationId xmlns:p14="http://schemas.microsoft.com/office/powerpoint/2010/main" val="1532050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ko-KR" altLang="en-US" b="1" smtClean="0"/>
              <a:t>스택의 한 예 </a:t>
            </a:r>
            <a:r>
              <a:rPr lang="en-US" altLang="ko-KR" b="1" smtClean="0"/>
              <a:t>: </a:t>
            </a:r>
            <a:r>
              <a:rPr lang="ko-KR" altLang="en-US" b="1" smtClean="0"/>
              <a:t>시스템 스택</a:t>
            </a:r>
          </a:p>
        </p:txBody>
      </p:sp>
      <p:sp>
        <p:nvSpPr>
          <p:cNvPr id="16388" name="Rectangle 3"/>
          <p:cNvSpPr>
            <a:spLocks noGrp="1" noChangeArrowheads="1"/>
          </p:cNvSpPr>
          <p:nvPr>
            <p:ph type="body" sz="half" idx="1"/>
          </p:nvPr>
        </p:nvSpPr>
        <p:spPr>
          <a:xfrm>
            <a:off x="457200" y="1600200"/>
            <a:ext cx="8218488" cy="4492625"/>
          </a:xfrm>
        </p:spPr>
        <p:txBody>
          <a:bodyPr/>
          <a:lstStyle/>
          <a:p>
            <a:pPr eaLnBrk="1" hangingPunct="1">
              <a:lnSpc>
                <a:spcPct val="90000"/>
              </a:lnSpc>
            </a:pPr>
            <a:r>
              <a:rPr lang="ko-KR" altLang="en-US" sz="2600" smtClean="0"/>
              <a:t>프로그램 실행시 함수 호출을 처리</a:t>
            </a:r>
          </a:p>
          <a:p>
            <a:pPr eaLnBrk="1" hangingPunct="1">
              <a:lnSpc>
                <a:spcPct val="90000"/>
              </a:lnSpc>
            </a:pPr>
            <a:r>
              <a:rPr lang="ko-KR" altLang="en-US" sz="2600" smtClean="0"/>
              <a:t>함수 호출시 활성 레코드 </a:t>
            </a:r>
            <a:r>
              <a:rPr lang="en-US" altLang="ko-KR" sz="2600" smtClean="0"/>
              <a:t>(activation record) </a:t>
            </a:r>
            <a:r>
              <a:rPr lang="ko-KR" altLang="en-US" sz="2600" smtClean="0"/>
              <a:t>또는 스택 프레임</a:t>
            </a:r>
            <a:r>
              <a:rPr lang="en-US" altLang="ko-KR" sz="2600" smtClean="0"/>
              <a:t>(stack</a:t>
            </a:r>
            <a:r>
              <a:rPr lang="en-US" altLang="ko-KR" sz="2600" smtClean="0">
                <a:latin typeface="Arial" charset="0"/>
              </a:rPr>
              <a:t> </a:t>
            </a:r>
            <a:r>
              <a:rPr lang="en-US" altLang="ko-KR" sz="2600" smtClean="0"/>
              <a:t>frame) </a:t>
            </a:r>
            <a:r>
              <a:rPr lang="ko-KR" altLang="en-US" sz="2600" smtClean="0"/>
              <a:t>구조 생성</a:t>
            </a:r>
          </a:p>
          <a:p>
            <a:pPr lvl="1" eaLnBrk="1" hangingPunct="1">
              <a:lnSpc>
                <a:spcPct val="90000"/>
              </a:lnSpc>
            </a:pPr>
            <a:r>
              <a:rPr lang="ko-KR" altLang="en-US" sz="2200" smtClean="0"/>
              <a:t>이전의 스택 프레임에 대한 포인터</a:t>
            </a:r>
          </a:p>
          <a:p>
            <a:pPr lvl="1" eaLnBrk="1" hangingPunct="1">
              <a:lnSpc>
                <a:spcPct val="90000"/>
              </a:lnSpc>
            </a:pPr>
            <a:r>
              <a:rPr lang="ko-KR" altLang="en-US" sz="2200" smtClean="0"/>
              <a:t>복귀 주소</a:t>
            </a:r>
          </a:p>
          <a:p>
            <a:pPr lvl="1" eaLnBrk="1" hangingPunct="1">
              <a:lnSpc>
                <a:spcPct val="90000"/>
              </a:lnSpc>
            </a:pPr>
            <a:r>
              <a:rPr lang="ko-KR" altLang="en-US" sz="2200" smtClean="0"/>
              <a:t>지역 변수</a:t>
            </a:r>
          </a:p>
          <a:p>
            <a:pPr lvl="1" eaLnBrk="1" hangingPunct="1">
              <a:lnSpc>
                <a:spcPct val="90000"/>
              </a:lnSpc>
            </a:pPr>
            <a:r>
              <a:rPr lang="ko-KR" altLang="en-US" sz="2200" smtClean="0"/>
              <a:t>매개 변수</a:t>
            </a:r>
          </a:p>
          <a:p>
            <a:pPr eaLnBrk="1" hangingPunct="1">
              <a:lnSpc>
                <a:spcPct val="90000"/>
              </a:lnSpc>
            </a:pPr>
            <a:r>
              <a:rPr lang="ko-KR" altLang="en-US" sz="2600" smtClean="0"/>
              <a:t>함수가 자기자신을 호출하는 순환 호출도 마찬가지로 처리</a:t>
            </a:r>
          </a:p>
          <a:p>
            <a:pPr lvl="1" eaLnBrk="1" hangingPunct="1">
              <a:lnSpc>
                <a:spcPct val="90000"/>
              </a:lnSpc>
            </a:pPr>
            <a:r>
              <a:rPr lang="ko-KR" altLang="en-US" sz="2200" smtClean="0"/>
              <a:t>순환 호출시마다 새로운 스택 프레임</a:t>
            </a:r>
            <a:r>
              <a:rPr lang="ko-KR" altLang="en-US" sz="2200" smtClean="0">
                <a:latin typeface="Arial" charset="0"/>
              </a:rPr>
              <a:t> </a:t>
            </a:r>
            <a:r>
              <a:rPr lang="ko-KR" altLang="en-US" sz="2200" smtClean="0"/>
              <a:t>생성</a:t>
            </a:r>
          </a:p>
          <a:p>
            <a:pPr lvl="1" eaLnBrk="1" hangingPunct="1">
              <a:lnSpc>
                <a:spcPct val="90000"/>
              </a:lnSpc>
            </a:pPr>
            <a:r>
              <a:rPr lang="ko-KR" altLang="en-US" sz="2200" smtClean="0"/>
              <a:t>최악의 경우 가용 메모리 전부 소모</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a:p>
        </p:txBody>
      </p:sp>
      <p:sp>
        <p:nvSpPr>
          <p:cNvPr id="3" name="슬라이드 번호 개체 틀 2"/>
          <p:cNvSpPr>
            <a:spLocks noGrp="1"/>
          </p:cNvSpPr>
          <p:nvPr>
            <p:ph type="sldNum" sz="quarter" idx="12"/>
          </p:nvPr>
        </p:nvSpPr>
        <p:spPr/>
        <p:txBody>
          <a:bodyPr/>
          <a:lstStyle/>
          <a:p>
            <a:pPr>
              <a:defRPr/>
            </a:pPr>
            <a:fld id="{96A98DE3-4BE4-4035-8F21-E6AAEA21DEAA}" type="slidenum">
              <a:rPr lang="en-US" altLang="ko-KR" smtClean="0"/>
              <a:pPr>
                <a:defRPr/>
              </a:pPr>
              <a:t>4</a:t>
            </a:fld>
            <a:endParaRPr lang="en-US" altLang="ko-KR" dirty="0"/>
          </a:p>
        </p:txBody>
      </p:sp>
    </p:spTree>
    <p:extLst>
      <p:ext uri="{BB962C8B-B14F-4D97-AF65-F5344CB8AC3E}">
        <p14:creationId xmlns:p14="http://schemas.microsoft.com/office/powerpoint/2010/main" val="1910524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ko-KR" altLang="en-US" b="1" smtClean="0"/>
              <a:t>수식의 계산</a:t>
            </a:r>
          </a:p>
        </p:txBody>
      </p:sp>
      <p:sp>
        <p:nvSpPr>
          <p:cNvPr id="60420" name="Rectangle 3"/>
          <p:cNvSpPr>
            <a:spLocks noGrp="1" noChangeArrowheads="1"/>
          </p:cNvSpPr>
          <p:nvPr>
            <p:ph type="body" idx="1"/>
          </p:nvPr>
        </p:nvSpPr>
        <p:spPr/>
        <p:txBody>
          <a:bodyPr/>
          <a:lstStyle/>
          <a:p>
            <a:pPr eaLnBrk="1" hangingPunct="1"/>
            <a:r>
              <a:rPr lang="ko-KR" altLang="en-US" smtClean="0"/>
              <a:t>식의 표현</a:t>
            </a:r>
          </a:p>
          <a:p>
            <a:pPr lvl="1" eaLnBrk="1" hangingPunct="1"/>
            <a:r>
              <a:rPr lang="en-US" altLang="ko-KR" smtClean="0"/>
              <a:t>(1) </a:t>
            </a:r>
            <a:r>
              <a:rPr lang="ko-KR" altLang="en-US" smtClean="0"/>
              <a:t>중위 </a:t>
            </a:r>
            <a:r>
              <a:rPr lang="en-US" altLang="ko-KR" smtClean="0"/>
              <a:t>(Infix) </a:t>
            </a:r>
            <a:r>
              <a:rPr lang="ko-KR" altLang="en-US" smtClean="0"/>
              <a:t>표기식</a:t>
            </a:r>
            <a:r>
              <a:rPr lang="ko-KR" altLang="en-US" smtClean="0">
                <a:latin typeface="Arial" charset="0"/>
              </a:rPr>
              <a:t> </a:t>
            </a:r>
            <a:r>
              <a:rPr lang="ko-KR" altLang="en-US" smtClean="0"/>
              <a:t> </a:t>
            </a:r>
            <a:r>
              <a:rPr lang="en-US" altLang="ko-KR" smtClean="0"/>
              <a:t>: </a:t>
            </a:r>
            <a:r>
              <a:rPr lang="en-US" altLang="ko-KR" smtClean="0">
                <a:latin typeface="Courier New" pitchFamily="49" charset="0"/>
              </a:rPr>
              <a:t>A * B / C</a:t>
            </a:r>
          </a:p>
          <a:p>
            <a:pPr lvl="1" eaLnBrk="1" hangingPunct="1"/>
            <a:r>
              <a:rPr lang="en-US" altLang="ko-KR" smtClean="0"/>
              <a:t>(2) </a:t>
            </a:r>
            <a:r>
              <a:rPr lang="ko-KR" altLang="en-US" smtClean="0"/>
              <a:t>후위 </a:t>
            </a:r>
            <a:r>
              <a:rPr lang="en-US" altLang="ko-KR" smtClean="0"/>
              <a:t>(Postfix) </a:t>
            </a:r>
            <a:r>
              <a:rPr lang="ko-KR" altLang="en-US" smtClean="0"/>
              <a:t>표기식</a:t>
            </a:r>
            <a:r>
              <a:rPr lang="ko-KR" altLang="en-US" smtClean="0">
                <a:latin typeface="Arial" charset="0"/>
              </a:rPr>
              <a:t> </a:t>
            </a:r>
            <a:r>
              <a:rPr lang="ko-KR" altLang="en-US" smtClean="0"/>
              <a:t> </a:t>
            </a:r>
            <a:r>
              <a:rPr lang="en-US" altLang="ko-KR" smtClean="0"/>
              <a:t>: </a:t>
            </a:r>
            <a:r>
              <a:rPr lang="en-US" altLang="ko-KR" smtClean="0">
                <a:latin typeface="Courier New" pitchFamily="49" charset="0"/>
              </a:rPr>
              <a:t>A B * C /</a:t>
            </a:r>
          </a:p>
          <a:p>
            <a:pPr lvl="1" eaLnBrk="1" hangingPunct="1"/>
            <a:r>
              <a:rPr lang="en-US" altLang="ko-KR" smtClean="0"/>
              <a:t>(3) </a:t>
            </a:r>
            <a:r>
              <a:rPr lang="ko-KR" altLang="en-US" smtClean="0"/>
              <a:t>전위 </a:t>
            </a:r>
            <a:r>
              <a:rPr lang="en-US" altLang="ko-KR" smtClean="0"/>
              <a:t>(Prefix) </a:t>
            </a:r>
            <a:r>
              <a:rPr lang="ko-KR" altLang="en-US" smtClean="0"/>
              <a:t>표기식</a:t>
            </a:r>
            <a:r>
              <a:rPr lang="ko-KR" altLang="en-US" smtClean="0">
                <a:latin typeface="Arial" charset="0"/>
              </a:rPr>
              <a:t> </a:t>
            </a:r>
            <a:r>
              <a:rPr lang="ko-KR" altLang="en-US" smtClean="0"/>
              <a:t> </a:t>
            </a:r>
            <a:r>
              <a:rPr lang="en-US" altLang="ko-KR" smtClean="0"/>
              <a:t>: </a:t>
            </a:r>
            <a:r>
              <a:rPr lang="en-US" altLang="ko-KR" smtClean="0">
                <a:latin typeface="Courier New" pitchFamily="49" charset="0"/>
              </a:rPr>
              <a:t>/ * A B C</a:t>
            </a:r>
            <a:endParaRPr lang="en-US" altLang="ko-KR" b="1" smtClean="0">
              <a:latin typeface="Courier New" pitchFamily="49" charset="0"/>
            </a:endParaRPr>
          </a:p>
          <a:p>
            <a:pPr eaLnBrk="1" hangingPunct="1"/>
            <a:r>
              <a:rPr lang="ko-KR" altLang="en-US" b="1" smtClean="0"/>
              <a:t>후위 표기식 </a:t>
            </a:r>
            <a:r>
              <a:rPr lang="en-US" altLang="ko-KR" b="1" smtClean="0"/>
              <a:t>(Postfix)</a:t>
            </a:r>
            <a:endParaRPr lang="en-US" altLang="ko-KR" smtClean="0"/>
          </a:p>
          <a:p>
            <a:pPr lvl="1" eaLnBrk="1" hangingPunct="1"/>
            <a:r>
              <a:rPr lang="ko-KR" altLang="en-US" smtClean="0"/>
              <a:t>후위 표기식의 장점</a:t>
            </a:r>
            <a:r>
              <a:rPr lang="en-US" altLang="ko-KR" smtClean="0"/>
              <a:t>:</a:t>
            </a:r>
          </a:p>
          <a:p>
            <a:pPr lvl="2" eaLnBrk="1" hangingPunct="1"/>
            <a:r>
              <a:rPr lang="ko-KR" altLang="en-US" smtClean="0"/>
              <a:t>괄호가 불필요</a:t>
            </a:r>
          </a:p>
          <a:p>
            <a:pPr lvl="2" eaLnBrk="1" hangingPunct="1"/>
            <a:r>
              <a:rPr lang="ko-KR" altLang="en-US" smtClean="0"/>
              <a:t>연산자의 우선 순위가 무의미</a:t>
            </a:r>
          </a:p>
          <a:p>
            <a:pPr lvl="2" eaLnBrk="1" hangingPunct="1"/>
            <a:r>
              <a:rPr lang="ko-KR" altLang="en-US" smtClean="0"/>
              <a:t>계산 과정이 간단</a:t>
            </a:r>
            <a:r>
              <a:rPr lang="en-US" altLang="ko-KR" smtClean="0"/>
              <a:t>(</a:t>
            </a:r>
            <a:r>
              <a:rPr lang="ko-KR" altLang="en-US" smtClean="0"/>
              <a:t>왼편에서 오른편</a:t>
            </a:r>
            <a:r>
              <a:rPr lang="en-US" altLang="ko-KR" smtClean="0"/>
              <a:t>)</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40</a:t>
            </a:fld>
            <a:endParaRPr lang="en-US" altLang="ko-KR" dirty="0"/>
          </a:p>
        </p:txBody>
      </p:sp>
    </p:spTree>
    <p:extLst>
      <p:ext uri="{BB962C8B-B14F-4D97-AF65-F5344CB8AC3E}">
        <p14:creationId xmlns:p14="http://schemas.microsoft.com/office/powerpoint/2010/main" val="2644651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ko-KR" altLang="en-US" b="1" smtClean="0"/>
              <a:t>수식의 계산</a:t>
            </a:r>
          </a:p>
        </p:txBody>
      </p:sp>
      <p:sp>
        <p:nvSpPr>
          <p:cNvPr id="61444" name="Rectangle 3"/>
          <p:cNvSpPr>
            <a:spLocks noGrp="1" noChangeArrowheads="1"/>
          </p:cNvSpPr>
          <p:nvPr>
            <p:ph type="body" idx="1"/>
          </p:nvPr>
        </p:nvSpPr>
        <p:spPr/>
        <p:txBody>
          <a:bodyPr/>
          <a:lstStyle/>
          <a:p>
            <a:pPr eaLnBrk="1" hangingPunct="1"/>
            <a:r>
              <a:rPr lang="ko-KR" altLang="en-US" smtClean="0"/>
              <a:t>후위 표기의 계산 과정 예</a:t>
            </a:r>
            <a:r>
              <a:rPr lang="ko-KR" altLang="en-US" smtClean="0">
                <a:latin typeface="Arial" charset="0"/>
              </a:rPr>
              <a:t>    </a:t>
            </a:r>
            <a:endParaRPr lang="ko-KR" altLang="en-US" smtClean="0"/>
          </a:p>
          <a:p>
            <a:pPr lvl="1" eaLnBrk="1" hangingPunct="1"/>
            <a:r>
              <a:rPr lang="ko-KR" altLang="en-US" smtClean="0"/>
              <a:t>중위 표기</a:t>
            </a:r>
            <a:r>
              <a:rPr lang="en-US" altLang="ko-KR" smtClean="0"/>
              <a:t>:</a:t>
            </a:r>
            <a:r>
              <a:rPr lang="en-US" altLang="ko-KR" smtClean="0">
                <a:latin typeface="Arial" charset="0"/>
              </a:rPr>
              <a:t> </a:t>
            </a:r>
            <a:r>
              <a:rPr lang="en-US" altLang="ko-KR" smtClean="0"/>
              <a:t> </a:t>
            </a:r>
            <a:r>
              <a:rPr lang="en-US" altLang="ko-KR" smtClean="0">
                <a:latin typeface="Courier New" pitchFamily="49" charset="0"/>
              </a:rPr>
              <a:t>A/B-C+D*E-A*C</a:t>
            </a:r>
          </a:p>
          <a:p>
            <a:pPr lvl="1" eaLnBrk="1" hangingPunct="1"/>
            <a:r>
              <a:rPr lang="ko-KR" altLang="en-US" smtClean="0"/>
              <a:t>후위 표기</a:t>
            </a:r>
            <a:r>
              <a:rPr lang="en-US" altLang="ko-KR" smtClean="0"/>
              <a:t>:</a:t>
            </a:r>
            <a:r>
              <a:rPr lang="en-US" altLang="ko-KR" smtClean="0">
                <a:latin typeface="Arial" charset="0"/>
              </a:rPr>
              <a:t> </a:t>
            </a:r>
            <a:r>
              <a:rPr lang="en-US" altLang="ko-KR" smtClean="0"/>
              <a:t> </a:t>
            </a:r>
            <a:r>
              <a:rPr lang="en-US" altLang="ko-KR" smtClean="0">
                <a:latin typeface="Courier New" pitchFamily="49" charset="0"/>
              </a:rPr>
              <a:t>AB/C-DE*+AC*-</a:t>
            </a:r>
          </a:p>
          <a:p>
            <a:pPr lvl="1" eaLnBrk="1" hangingPunct="1"/>
            <a:endParaRPr lang="en-US" altLang="ko-KR" smtClean="0"/>
          </a:p>
          <a:p>
            <a:pPr lvl="1" eaLnBrk="1" hangingPunct="1"/>
            <a:endParaRPr lang="en-US" altLang="ko-KR" smtClean="0"/>
          </a:p>
        </p:txBody>
      </p:sp>
      <p:pic>
        <p:nvPicPr>
          <p:cNvPr id="614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100388"/>
            <a:ext cx="6335712"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41</a:t>
            </a:fld>
            <a:endParaRPr lang="en-US" altLang="ko-KR" dirty="0"/>
          </a:p>
        </p:txBody>
      </p:sp>
    </p:spTree>
    <p:extLst>
      <p:ext uri="{BB962C8B-B14F-4D97-AF65-F5344CB8AC3E}">
        <p14:creationId xmlns:p14="http://schemas.microsoft.com/office/powerpoint/2010/main" val="32645539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ko-KR" altLang="en-US" smtClean="0"/>
              <a:t>후위 표기의 계산</a:t>
            </a:r>
          </a:p>
        </p:txBody>
      </p:sp>
      <p:sp>
        <p:nvSpPr>
          <p:cNvPr id="62468" name="Rectangle 3"/>
          <p:cNvSpPr>
            <a:spLocks noGrp="1" noChangeArrowheads="1"/>
          </p:cNvSpPr>
          <p:nvPr>
            <p:ph type="body" idx="1"/>
          </p:nvPr>
        </p:nvSpPr>
        <p:spPr>
          <a:xfrm>
            <a:off x="457200" y="1196975"/>
            <a:ext cx="8229600" cy="4895850"/>
          </a:xfrm>
        </p:spPr>
        <p:txBody>
          <a:bodyPr/>
          <a:lstStyle/>
          <a:p>
            <a:pPr eaLnBrk="1" hangingPunct="1">
              <a:lnSpc>
                <a:spcPct val="90000"/>
              </a:lnSpc>
              <a:buFont typeface="Wingdings" pitchFamily="2" charset="2"/>
              <a:buNone/>
            </a:pPr>
            <a:r>
              <a:rPr lang="en-US" altLang="ko-KR" sz="1900" b="1" dirty="0" smtClean="0">
                <a:latin typeface="Courier New" pitchFamily="49" charset="0"/>
              </a:rPr>
              <a:t>void</a:t>
            </a:r>
            <a:r>
              <a:rPr lang="en-US" altLang="ko-KR" sz="1900" dirty="0" smtClean="0">
                <a:latin typeface="Courier New" pitchFamily="49" charset="0"/>
              </a:rPr>
              <a:t> </a:t>
            </a:r>
            <a:r>
              <a:rPr lang="en-US" altLang="ko-KR" sz="1900" dirty="0" err="1" smtClean="0">
                <a:latin typeface="Courier New" pitchFamily="49" charset="0"/>
              </a:rPr>
              <a:t>Eval</a:t>
            </a:r>
            <a:r>
              <a:rPr lang="en-US" altLang="ko-KR" sz="1900" dirty="0" smtClean="0">
                <a:latin typeface="Courier New" pitchFamily="49" charset="0"/>
              </a:rPr>
              <a:t>(Expression e)</a:t>
            </a:r>
          </a:p>
          <a:p>
            <a:pPr eaLnBrk="1" hangingPunct="1">
              <a:lnSpc>
                <a:spcPct val="90000"/>
              </a:lnSpc>
              <a:buFont typeface="Wingdings" pitchFamily="2" charset="2"/>
              <a:buNone/>
            </a:pPr>
            <a:r>
              <a:rPr lang="en-US" altLang="ko-KR" sz="1900" dirty="0" smtClean="0">
                <a:latin typeface="Courier New" pitchFamily="49" charset="0"/>
              </a:rPr>
              <a:t>{ </a:t>
            </a:r>
            <a:r>
              <a:rPr lang="en-US" altLang="ko-KR" sz="1900" dirty="0" smtClean="0">
                <a:solidFill>
                  <a:srgbClr val="FF0000"/>
                </a:solidFill>
                <a:latin typeface="Courier New" pitchFamily="49" charset="0"/>
              </a:rPr>
              <a:t>// Evaluate the </a:t>
            </a:r>
            <a:r>
              <a:rPr lang="en-US" altLang="ko-KR" sz="1900" dirty="0" smtClean="0">
                <a:solidFill>
                  <a:srgbClr val="0000CC"/>
                </a:solidFill>
                <a:latin typeface="Courier New" pitchFamily="49" charset="0"/>
              </a:rPr>
              <a:t>postfix</a:t>
            </a:r>
            <a:r>
              <a:rPr lang="en-US" altLang="ko-KR" sz="1900" dirty="0" smtClean="0">
                <a:solidFill>
                  <a:srgbClr val="FF0000"/>
                </a:solidFill>
                <a:latin typeface="Courier New" pitchFamily="49" charset="0"/>
              </a:rPr>
              <a:t> expression e. It is assumed //that the last token ( a token is either an operator, //operand, or ‘#’) in e is ‘#’. A function </a:t>
            </a:r>
            <a:r>
              <a:rPr lang="en-US" altLang="ko-KR" sz="1900" dirty="0" err="1" smtClean="0">
                <a:solidFill>
                  <a:srgbClr val="FF0000"/>
                </a:solidFill>
                <a:latin typeface="Courier New" pitchFamily="49" charset="0"/>
              </a:rPr>
              <a:t>NextToken</a:t>
            </a:r>
            <a:r>
              <a:rPr lang="en-US" altLang="ko-KR" sz="1900" dirty="0" smtClean="0">
                <a:solidFill>
                  <a:srgbClr val="FF0000"/>
                </a:solidFill>
                <a:latin typeface="Courier New" pitchFamily="49" charset="0"/>
              </a:rPr>
              <a:t> //is used to get the next token from e. //The //function uses the stack </a:t>
            </a:r>
            <a:r>
              <a:rPr lang="en-US" altLang="ko-KR" sz="1900" dirty="0" err="1" smtClean="0">
                <a:solidFill>
                  <a:srgbClr val="FF0000"/>
                </a:solidFill>
                <a:latin typeface="Courier New" pitchFamily="49" charset="0"/>
              </a:rPr>
              <a:t>stack</a:t>
            </a:r>
            <a:endParaRPr lang="en-US" altLang="ko-KR" sz="1900" dirty="0" smtClean="0">
              <a:solidFill>
                <a:srgbClr val="FF0000"/>
              </a:solidFill>
              <a:latin typeface="Courier New" pitchFamily="49" charset="0"/>
            </a:endParaRPr>
          </a:p>
          <a:p>
            <a:pPr eaLnBrk="1" hangingPunct="1">
              <a:lnSpc>
                <a:spcPct val="90000"/>
              </a:lnSpc>
              <a:buFont typeface="Wingdings" pitchFamily="2" charset="2"/>
              <a:buNone/>
            </a:pPr>
            <a:r>
              <a:rPr lang="en-US" altLang="ko-KR" sz="1900" dirty="0" smtClean="0">
                <a:latin typeface="Courier New" pitchFamily="49" charset="0"/>
              </a:rPr>
              <a:t>   Stack&lt;token&gt; stack; // initialize stack</a:t>
            </a:r>
          </a:p>
          <a:p>
            <a:pPr eaLnBrk="1" hangingPunct="1">
              <a:lnSpc>
                <a:spcPct val="90000"/>
              </a:lnSpc>
              <a:buFont typeface="Wingdings" pitchFamily="2" charset="2"/>
              <a:buNone/>
            </a:pPr>
            <a:r>
              <a:rPr lang="en-US" altLang="ko-KR" sz="1900" dirty="0" smtClean="0">
                <a:latin typeface="Courier New" pitchFamily="49" charset="0"/>
              </a:rPr>
              <a:t>   </a:t>
            </a:r>
            <a:r>
              <a:rPr lang="en-US" altLang="ko-KR" sz="1900" b="1" dirty="0" smtClean="0">
                <a:latin typeface="Courier New" pitchFamily="49" charset="0"/>
              </a:rPr>
              <a:t>for</a:t>
            </a:r>
            <a:r>
              <a:rPr lang="en-US" altLang="ko-KR" sz="1900" dirty="0" smtClean="0">
                <a:latin typeface="Courier New" pitchFamily="49" charset="0"/>
              </a:rPr>
              <a:t>(Token x = </a:t>
            </a:r>
            <a:r>
              <a:rPr lang="en-US" altLang="ko-KR" sz="1900" dirty="0" err="1" smtClean="0">
                <a:latin typeface="Courier New" pitchFamily="49" charset="0"/>
              </a:rPr>
              <a:t>NextToken</a:t>
            </a:r>
            <a:r>
              <a:rPr lang="en-US" altLang="ko-KR" sz="1900" dirty="0" smtClean="0">
                <a:latin typeface="Courier New" pitchFamily="49" charset="0"/>
              </a:rPr>
              <a:t>(e); x!='#'; x=</a:t>
            </a:r>
            <a:r>
              <a:rPr lang="en-US" altLang="ko-KR" sz="1900" dirty="0" err="1" smtClean="0">
                <a:latin typeface="Courier New" pitchFamily="49" charset="0"/>
              </a:rPr>
              <a:t>NextToken</a:t>
            </a:r>
            <a:r>
              <a:rPr lang="en-US" altLang="ko-KR" sz="1900" dirty="0" smtClean="0">
                <a:latin typeface="Courier New" pitchFamily="49" charset="0"/>
              </a:rPr>
              <a:t>(e))</a:t>
            </a:r>
          </a:p>
          <a:p>
            <a:pPr eaLnBrk="1" hangingPunct="1">
              <a:lnSpc>
                <a:spcPct val="90000"/>
              </a:lnSpc>
              <a:buFont typeface="Wingdings" pitchFamily="2" charset="2"/>
              <a:buNone/>
            </a:pPr>
            <a:r>
              <a:rPr lang="en-US" altLang="ko-KR" sz="1900" dirty="0" smtClean="0">
                <a:latin typeface="Courier New" pitchFamily="49" charset="0"/>
              </a:rPr>
              <a:t>      </a:t>
            </a:r>
            <a:r>
              <a:rPr lang="en-US" altLang="ko-KR" sz="1900" b="1" dirty="0" smtClean="0">
                <a:latin typeface="Courier New" pitchFamily="49" charset="0"/>
              </a:rPr>
              <a:t>if</a:t>
            </a:r>
            <a:r>
              <a:rPr lang="en-US" altLang="ko-KR" sz="1900" dirty="0" smtClean="0">
                <a:latin typeface="Courier New" pitchFamily="49" charset="0"/>
              </a:rPr>
              <a:t> (x is an operand) </a:t>
            </a:r>
            <a:r>
              <a:rPr lang="en-US" altLang="ko-KR" sz="1900" dirty="0" err="1" smtClean="0">
                <a:latin typeface="Courier New" pitchFamily="49" charset="0"/>
              </a:rPr>
              <a:t>stack.Push</a:t>
            </a:r>
            <a:r>
              <a:rPr lang="en-US" altLang="ko-KR" sz="1900" dirty="0" smtClean="0">
                <a:latin typeface="Courier New" pitchFamily="49" charset="0"/>
              </a:rPr>
              <a:t>(x) </a:t>
            </a:r>
            <a:r>
              <a:rPr lang="en-US" altLang="ko-KR" sz="1900" dirty="0" smtClean="0">
                <a:solidFill>
                  <a:srgbClr val="FF0000"/>
                </a:solidFill>
                <a:latin typeface="Courier New" pitchFamily="49" charset="0"/>
              </a:rPr>
              <a:t>//add to stack</a:t>
            </a:r>
          </a:p>
          <a:p>
            <a:pPr eaLnBrk="1" hangingPunct="1">
              <a:lnSpc>
                <a:spcPct val="90000"/>
              </a:lnSpc>
              <a:buFont typeface="Wingdings" pitchFamily="2" charset="2"/>
              <a:buNone/>
            </a:pPr>
            <a:r>
              <a:rPr lang="en-US" altLang="ko-KR" sz="1900" dirty="0" smtClean="0">
                <a:latin typeface="Courier New" pitchFamily="49" charset="0"/>
              </a:rPr>
              <a:t>      </a:t>
            </a:r>
            <a:r>
              <a:rPr lang="en-US" altLang="ko-KR" sz="1900" b="1" dirty="0" smtClean="0">
                <a:latin typeface="Courier New" pitchFamily="49" charset="0"/>
              </a:rPr>
              <a:t>else</a:t>
            </a:r>
            <a:r>
              <a:rPr lang="en-US" altLang="ko-KR" sz="1900" dirty="0" smtClean="0">
                <a:latin typeface="Courier New" pitchFamily="49" charset="0"/>
              </a:rPr>
              <a:t> { </a:t>
            </a:r>
            <a:r>
              <a:rPr lang="en-US" altLang="ko-KR" sz="1900" dirty="0" smtClean="0">
                <a:solidFill>
                  <a:srgbClr val="FF0000"/>
                </a:solidFill>
                <a:latin typeface="Courier New" pitchFamily="49" charset="0"/>
              </a:rPr>
              <a:t>//operator</a:t>
            </a:r>
          </a:p>
          <a:p>
            <a:pPr eaLnBrk="1" hangingPunct="1">
              <a:lnSpc>
                <a:spcPct val="90000"/>
              </a:lnSpc>
              <a:buFont typeface="Wingdings" pitchFamily="2" charset="2"/>
              <a:buNone/>
            </a:pPr>
            <a:r>
              <a:rPr lang="en-US" altLang="ko-KR" sz="1900" dirty="0" smtClean="0">
                <a:latin typeface="Courier New" pitchFamily="49" charset="0"/>
              </a:rPr>
              <a:t>		remove the </a:t>
            </a:r>
            <a:r>
              <a:rPr lang="en-US" altLang="ko-KR" sz="1900" dirty="0" smtClean="0">
                <a:solidFill>
                  <a:srgbClr val="0000FF"/>
                </a:solidFill>
                <a:latin typeface="Courier New" pitchFamily="49" charset="0"/>
              </a:rPr>
              <a:t>correct number of operands </a:t>
            </a:r>
            <a:r>
              <a:rPr lang="en-US" altLang="ko-KR" sz="1900" dirty="0" smtClean="0">
                <a:latin typeface="Courier New" pitchFamily="49" charset="0"/>
              </a:rPr>
              <a:t>for operator x from stack;</a:t>
            </a:r>
          </a:p>
          <a:p>
            <a:pPr eaLnBrk="1" hangingPunct="1">
              <a:lnSpc>
                <a:spcPct val="90000"/>
              </a:lnSpc>
              <a:buFont typeface="Wingdings" pitchFamily="2" charset="2"/>
              <a:buNone/>
            </a:pPr>
            <a:r>
              <a:rPr lang="en-US" altLang="ko-KR" sz="1900" dirty="0" smtClean="0">
                <a:latin typeface="Courier New" pitchFamily="49" charset="0"/>
              </a:rPr>
              <a:t>		perform the operation x and store the result (if any) onto the stack</a:t>
            </a:r>
          </a:p>
          <a:p>
            <a:pPr eaLnBrk="1" hangingPunct="1">
              <a:lnSpc>
                <a:spcPct val="90000"/>
              </a:lnSpc>
              <a:buFont typeface="Wingdings" pitchFamily="2" charset="2"/>
              <a:buNone/>
            </a:pPr>
            <a:r>
              <a:rPr lang="en-US" altLang="ko-KR" sz="1900" dirty="0" smtClean="0">
                <a:latin typeface="Courier New" pitchFamily="49" charset="0"/>
              </a:rPr>
              <a:t>      }</a:t>
            </a:r>
          </a:p>
          <a:p>
            <a:pPr eaLnBrk="1" hangingPunct="1">
              <a:lnSpc>
                <a:spcPct val="90000"/>
              </a:lnSpc>
              <a:buFont typeface="Wingdings" pitchFamily="2" charset="2"/>
              <a:buNone/>
            </a:pPr>
            <a:r>
              <a:rPr lang="en-US" altLang="ko-KR" sz="1900" dirty="0" smtClean="0">
                <a:latin typeface="Courier New" pitchFamily="49" charset="0"/>
              </a:rPr>
              <a:t>} </a:t>
            </a:r>
            <a:r>
              <a:rPr lang="en-US" altLang="ko-KR" sz="1900" dirty="0" smtClean="0">
                <a:solidFill>
                  <a:srgbClr val="FF0000"/>
                </a:solidFill>
                <a:latin typeface="Courier New" pitchFamily="49" charset="0"/>
              </a:rPr>
              <a:t>//</a:t>
            </a:r>
            <a:r>
              <a:rPr lang="en-US" altLang="ko-KR" sz="1900" dirty="0" smtClean="0">
                <a:solidFill>
                  <a:srgbClr val="FF0000"/>
                </a:solidFill>
              </a:rPr>
              <a:t>Program : Evaluating postfix expressions</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42</a:t>
            </a:fld>
            <a:endParaRPr lang="en-US" altLang="ko-KR" dirty="0"/>
          </a:p>
        </p:txBody>
      </p:sp>
    </p:spTree>
    <p:extLst>
      <p:ext uri="{BB962C8B-B14F-4D97-AF65-F5344CB8AC3E}">
        <p14:creationId xmlns:p14="http://schemas.microsoft.com/office/powerpoint/2010/main" val="2000219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ko-KR" altLang="en-US" b="1" smtClean="0"/>
              <a:t>중위 표기에서 후위 표기로의 변환</a:t>
            </a:r>
          </a:p>
        </p:txBody>
      </p:sp>
      <p:sp>
        <p:nvSpPr>
          <p:cNvPr id="63492" name="Rectangle 3"/>
          <p:cNvSpPr>
            <a:spLocks noGrp="1" noChangeArrowheads="1"/>
          </p:cNvSpPr>
          <p:nvPr>
            <p:ph type="body" idx="1"/>
          </p:nvPr>
        </p:nvSpPr>
        <p:spPr/>
        <p:txBody>
          <a:bodyPr/>
          <a:lstStyle/>
          <a:p>
            <a:pPr eaLnBrk="1" hangingPunct="1">
              <a:lnSpc>
                <a:spcPct val="90000"/>
              </a:lnSpc>
            </a:pPr>
            <a:r>
              <a:rPr lang="ko-KR" altLang="en-US" smtClean="0"/>
              <a:t>중위 표기식을 후위 표기식으로 변환하는 알고리즘</a:t>
            </a:r>
          </a:p>
          <a:p>
            <a:pPr lvl="1" eaLnBrk="1" hangingPunct="1">
              <a:lnSpc>
                <a:spcPct val="90000"/>
              </a:lnSpc>
            </a:pPr>
            <a:r>
              <a:rPr lang="ko-KR" altLang="en-US" smtClean="0"/>
              <a:t>⑴ 식을 전부 괄호로 묶는다</a:t>
            </a:r>
            <a:r>
              <a:rPr lang="en-US" altLang="ko-KR" smtClean="0"/>
              <a:t>.</a:t>
            </a:r>
          </a:p>
          <a:p>
            <a:pPr lvl="1" eaLnBrk="1" hangingPunct="1">
              <a:lnSpc>
                <a:spcPct val="90000"/>
              </a:lnSpc>
            </a:pPr>
            <a:r>
              <a:rPr lang="en-US" altLang="ko-KR" smtClean="0"/>
              <a:t>⑵ </a:t>
            </a:r>
            <a:r>
              <a:rPr lang="ko-KR" altLang="en-US" smtClean="0"/>
              <a:t>이항 연산자들을 모두 자기 오른쪽 괄호로 이동시킨다</a:t>
            </a:r>
            <a:r>
              <a:rPr lang="en-US" altLang="ko-KR" smtClean="0"/>
              <a:t>.</a:t>
            </a:r>
          </a:p>
          <a:p>
            <a:pPr lvl="1" eaLnBrk="1" hangingPunct="1">
              <a:lnSpc>
                <a:spcPct val="90000"/>
              </a:lnSpc>
            </a:pPr>
            <a:r>
              <a:rPr lang="en-US" altLang="ko-KR" smtClean="0"/>
              <a:t>⑶ </a:t>
            </a:r>
            <a:r>
              <a:rPr lang="ko-KR" altLang="en-US" smtClean="0"/>
              <a:t>괄호를 전부 삭제한다</a:t>
            </a:r>
            <a:r>
              <a:rPr lang="en-US" altLang="ko-KR" smtClean="0"/>
              <a:t>.</a:t>
            </a:r>
          </a:p>
          <a:p>
            <a:pPr lvl="1" eaLnBrk="1" hangingPunct="1">
              <a:lnSpc>
                <a:spcPct val="90000"/>
              </a:lnSpc>
            </a:pPr>
            <a:r>
              <a:rPr lang="ko-KR" altLang="en-US" smtClean="0"/>
              <a:t>예</a:t>
            </a:r>
            <a:r>
              <a:rPr lang="en-US" altLang="ko-KR" smtClean="0"/>
              <a:t>) </a:t>
            </a:r>
            <a:r>
              <a:rPr lang="ko-KR" altLang="en-US" smtClean="0"/>
              <a:t>수식 </a:t>
            </a:r>
            <a:r>
              <a:rPr lang="en-US" altLang="ko-KR" smtClean="0">
                <a:latin typeface="Courier New" pitchFamily="49" charset="0"/>
              </a:rPr>
              <a:t>A/B-C+D*E-A*C</a:t>
            </a:r>
            <a:r>
              <a:rPr lang="en-US" altLang="ko-KR" smtClean="0"/>
              <a:t>.</a:t>
            </a:r>
          </a:p>
          <a:p>
            <a:pPr lvl="2" eaLnBrk="1" hangingPunct="1">
              <a:lnSpc>
                <a:spcPct val="90000"/>
              </a:lnSpc>
            </a:pPr>
            <a:r>
              <a:rPr lang="en-US" altLang="ko-KR" smtClean="0"/>
              <a:t>→ </a:t>
            </a:r>
            <a:r>
              <a:rPr lang="en-US" altLang="ko-KR" smtClean="0">
                <a:latin typeface="Courier New" pitchFamily="49" charset="0"/>
              </a:rPr>
              <a:t>((((A/B)-C)+(D*E))-(A*C))</a:t>
            </a:r>
          </a:p>
          <a:p>
            <a:pPr lvl="2" eaLnBrk="1" hangingPunct="1">
              <a:lnSpc>
                <a:spcPct val="90000"/>
              </a:lnSpc>
            </a:pPr>
            <a:r>
              <a:rPr lang="en-US" altLang="ko-KR" smtClean="0"/>
              <a:t>→ </a:t>
            </a:r>
            <a:r>
              <a:rPr lang="en-US" altLang="ko-KR" smtClean="0">
                <a:latin typeface="Courier New" pitchFamily="49" charset="0"/>
              </a:rPr>
              <a:t>AB/C-DE*+AC*-</a:t>
            </a:r>
          </a:p>
          <a:p>
            <a:pPr eaLnBrk="1" hangingPunct="1">
              <a:lnSpc>
                <a:spcPct val="90000"/>
              </a:lnSpc>
            </a:pPr>
            <a:r>
              <a:rPr lang="en-US" altLang="ko-KR" smtClean="0"/>
              <a:t>Note : </a:t>
            </a:r>
            <a:r>
              <a:rPr lang="ko-KR" altLang="en-US" smtClean="0"/>
              <a:t>피연산자의 순서는 불변</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43</a:t>
            </a:fld>
            <a:endParaRPr lang="en-US" altLang="ko-KR" dirty="0"/>
          </a:p>
        </p:txBody>
      </p:sp>
    </p:spTree>
    <p:extLst>
      <p:ext uri="{BB962C8B-B14F-4D97-AF65-F5344CB8AC3E}">
        <p14:creationId xmlns:p14="http://schemas.microsoft.com/office/powerpoint/2010/main" val="20472256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ko-KR" altLang="en-US" b="1" smtClean="0"/>
              <a:t>중위 표기에서 후위 표기로의 변환</a:t>
            </a:r>
          </a:p>
        </p:txBody>
      </p:sp>
      <p:sp>
        <p:nvSpPr>
          <p:cNvPr id="64516" name="Rectangle 3"/>
          <p:cNvSpPr>
            <a:spLocks noGrp="1" noChangeArrowheads="1"/>
          </p:cNvSpPr>
          <p:nvPr>
            <p:ph type="body" sz="half" idx="1"/>
          </p:nvPr>
        </p:nvSpPr>
        <p:spPr>
          <a:xfrm>
            <a:off x="457200" y="1600200"/>
            <a:ext cx="8218488" cy="4530725"/>
          </a:xfrm>
        </p:spPr>
        <p:txBody>
          <a:bodyPr/>
          <a:lstStyle/>
          <a:p>
            <a:pPr eaLnBrk="1" hangingPunct="1"/>
            <a:r>
              <a:rPr lang="ko-KR" altLang="en-US" sz="2600" smtClean="0"/>
              <a:t>예 </a:t>
            </a:r>
            <a:r>
              <a:rPr lang="en-US" altLang="ko-KR" sz="2600" smtClean="0"/>
              <a:t>: </a:t>
            </a:r>
            <a:r>
              <a:rPr lang="en-US" altLang="ko-KR" sz="2600" smtClean="0">
                <a:latin typeface="Courier New" pitchFamily="49" charset="0"/>
              </a:rPr>
              <a:t>A+B*C</a:t>
            </a:r>
            <a:r>
              <a:rPr lang="ko-KR" altLang="en-US" sz="2600" smtClean="0"/>
              <a:t>로부터 </a:t>
            </a:r>
            <a:r>
              <a:rPr lang="en-US" altLang="ko-KR" sz="2600" smtClean="0">
                <a:latin typeface="Courier New" pitchFamily="49" charset="0"/>
              </a:rPr>
              <a:t>ABC*+</a:t>
            </a:r>
            <a:r>
              <a:rPr lang="ko-KR" altLang="en-US" sz="2600" smtClean="0"/>
              <a:t>를 생성</a:t>
            </a:r>
          </a:p>
        </p:txBody>
      </p:sp>
      <p:graphicFrame>
        <p:nvGraphicFramePr>
          <p:cNvPr id="231473" name="Group 49"/>
          <p:cNvGraphicFramePr>
            <a:graphicFrameLocks noGrp="1"/>
          </p:cNvGraphicFramePr>
          <p:nvPr>
            <p:ph sz="half" idx="2"/>
          </p:nvPr>
        </p:nvGraphicFramePr>
        <p:xfrm>
          <a:off x="1258888" y="2205038"/>
          <a:ext cx="3817937" cy="3169920"/>
        </p:xfrm>
        <a:graphic>
          <a:graphicData uri="http://schemas.openxmlformats.org/drawingml/2006/table">
            <a:tbl>
              <a:tblPr/>
              <a:tblGrid>
                <a:gridCol w="1584325"/>
                <a:gridCol w="1081087"/>
                <a:gridCol w="1152525"/>
              </a:tblGrid>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Next 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Stack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none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empty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empty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ABC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finish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empty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ABC*+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a:p>
        </p:txBody>
      </p:sp>
      <p:sp>
        <p:nvSpPr>
          <p:cNvPr id="3" name="슬라이드 번호 개체 틀 2"/>
          <p:cNvSpPr>
            <a:spLocks noGrp="1"/>
          </p:cNvSpPr>
          <p:nvPr>
            <p:ph type="sldNum" sz="quarter" idx="12"/>
          </p:nvPr>
        </p:nvSpPr>
        <p:spPr/>
        <p:txBody>
          <a:bodyPr/>
          <a:lstStyle/>
          <a:p>
            <a:pPr>
              <a:defRPr/>
            </a:pPr>
            <a:fld id="{96A98DE3-4BE4-4035-8F21-E6AAEA21DEAA}" type="slidenum">
              <a:rPr lang="en-US" altLang="ko-KR" smtClean="0"/>
              <a:pPr>
                <a:defRPr/>
              </a:pPr>
              <a:t>44</a:t>
            </a:fld>
            <a:endParaRPr lang="en-US" altLang="ko-KR" dirty="0"/>
          </a:p>
        </p:txBody>
      </p:sp>
    </p:spTree>
    <p:extLst>
      <p:ext uri="{BB962C8B-B14F-4D97-AF65-F5344CB8AC3E}">
        <p14:creationId xmlns:p14="http://schemas.microsoft.com/office/powerpoint/2010/main" val="1440412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ko-KR" altLang="en-US" b="1" smtClean="0"/>
              <a:t>중위 표기에서 후위 표기로의 변환</a:t>
            </a:r>
          </a:p>
        </p:txBody>
      </p:sp>
      <p:sp>
        <p:nvSpPr>
          <p:cNvPr id="65540" name="Rectangle 3"/>
          <p:cNvSpPr>
            <a:spLocks noGrp="1" noChangeArrowheads="1"/>
          </p:cNvSpPr>
          <p:nvPr>
            <p:ph type="body" sz="half" idx="1"/>
          </p:nvPr>
        </p:nvSpPr>
        <p:spPr>
          <a:xfrm>
            <a:off x="468313" y="1484313"/>
            <a:ext cx="3095625" cy="4530725"/>
          </a:xfrm>
        </p:spPr>
        <p:txBody>
          <a:bodyPr/>
          <a:lstStyle/>
          <a:p>
            <a:pPr eaLnBrk="1" hangingPunct="1"/>
            <a:r>
              <a:rPr lang="ko-KR" altLang="en-US" sz="2600" dirty="0" smtClean="0"/>
              <a:t>예 </a:t>
            </a:r>
            <a:r>
              <a:rPr lang="en-US" altLang="ko-KR" sz="2600" dirty="0" smtClean="0"/>
              <a:t>: </a:t>
            </a:r>
          </a:p>
          <a:p>
            <a:pPr eaLnBrk="1" hangingPunct="1">
              <a:buFont typeface="Wingdings" pitchFamily="2" charset="2"/>
              <a:buNone/>
            </a:pPr>
            <a:r>
              <a:rPr lang="en-US" altLang="ko-KR" sz="2600" dirty="0" smtClean="0">
                <a:latin typeface="Courier New" pitchFamily="49" charset="0"/>
              </a:rPr>
              <a:t>A</a:t>
            </a:r>
            <a:r>
              <a:rPr lang="en-US" altLang="ko-KR" sz="2600" dirty="0" smtClean="0">
                <a:solidFill>
                  <a:srgbClr val="0000FF"/>
                </a:solidFill>
                <a:latin typeface="Courier New" pitchFamily="49" charset="0"/>
              </a:rPr>
              <a:t>*</a:t>
            </a:r>
            <a:r>
              <a:rPr lang="en-US" altLang="ko-KR" sz="2600" dirty="0" smtClean="0">
                <a:latin typeface="Courier New" pitchFamily="49" charset="0"/>
              </a:rPr>
              <a:t>(B+C)</a:t>
            </a:r>
            <a:r>
              <a:rPr lang="en-US" altLang="ko-KR" sz="2600" dirty="0" smtClean="0">
                <a:solidFill>
                  <a:srgbClr val="FF0000"/>
                </a:solidFill>
                <a:latin typeface="Courier New" pitchFamily="49" charset="0"/>
              </a:rPr>
              <a:t>*</a:t>
            </a:r>
            <a:r>
              <a:rPr lang="en-US" altLang="ko-KR" sz="2600" dirty="0" smtClean="0">
                <a:latin typeface="Courier New" pitchFamily="49" charset="0"/>
              </a:rPr>
              <a:t>D</a:t>
            </a:r>
            <a:r>
              <a:rPr lang="ko-KR" altLang="en-US" sz="2600" dirty="0" smtClean="0"/>
              <a:t>로부터 </a:t>
            </a:r>
          </a:p>
          <a:p>
            <a:pPr eaLnBrk="1" hangingPunct="1">
              <a:buFont typeface="Wingdings" pitchFamily="2" charset="2"/>
              <a:buNone/>
            </a:pPr>
            <a:r>
              <a:rPr lang="en-US" altLang="ko-KR" sz="2600" dirty="0" smtClean="0">
                <a:latin typeface="Courier New" pitchFamily="49" charset="0"/>
              </a:rPr>
              <a:t>ABC+</a:t>
            </a:r>
            <a:r>
              <a:rPr lang="en-US" altLang="ko-KR" sz="2600" dirty="0" smtClean="0">
                <a:solidFill>
                  <a:srgbClr val="0000FF"/>
                </a:solidFill>
                <a:latin typeface="Courier New" pitchFamily="49" charset="0"/>
              </a:rPr>
              <a:t>*</a:t>
            </a:r>
            <a:r>
              <a:rPr lang="en-US" altLang="ko-KR" sz="2600" dirty="0" smtClean="0">
                <a:latin typeface="Courier New" pitchFamily="49" charset="0"/>
              </a:rPr>
              <a:t>D</a:t>
            </a:r>
            <a:r>
              <a:rPr lang="en-US" altLang="ko-KR" sz="2600" dirty="0" smtClean="0">
                <a:solidFill>
                  <a:srgbClr val="FF0000"/>
                </a:solidFill>
                <a:latin typeface="Courier New" pitchFamily="49" charset="0"/>
              </a:rPr>
              <a:t>*</a:t>
            </a:r>
            <a:r>
              <a:rPr lang="ko-KR" altLang="en-US" sz="2600" dirty="0" smtClean="0"/>
              <a:t>를 생성</a:t>
            </a:r>
          </a:p>
        </p:txBody>
      </p:sp>
      <p:graphicFrame>
        <p:nvGraphicFramePr>
          <p:cNvPr id="233554" name="Group 82"/>
          <p:cNvGraphicFramePr>
            <a:graphicFrameLocks noGrp="1"/>
          </p:cNvGraphicFramePr>
          <p:nvPr>
            <p:ph sz="half" idx="2"/>
            <p:extLst>
              <p:ext uri="{D42A27DB-BD31-4B8C-83A1-F6EECF244321}">
                <p14:modId xmlns:p14="http://schemas.microsoft.com/office/powerpoint/2010/main" val="3907290320"/>
              </p:ext>
            </p:extLst>
          </p:nvPr>
        </p:nvGraphicFramePr>
        <p:xfrm>
          <a:off x="3563938" y="1341438"/>
          <a:ext cx="5256212" cy="4754880"/>
        </p:xfrm>
        <a:graphic>
          <a:graphicData uri="http://schemas.openxmlformats.org/drawingml/2006/table">
            <a:tbl>
              <a:tblPr/>
              <a:tblGrid>
                <a:gridCol w="1655762"/>
                <a:gridCol w="1728788"/>
                <a:gridCol w="1871662"/>
              </a:tblGrid>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Next 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Stack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none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empty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empty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ABC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ABC+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rgbClr val="FF0000"/>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rgbClr val="FF0000"/>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ABC+</a:t>
                      </a: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rgbClr val="FF0000"/>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ABC+</a:t>
                      </a: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finish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empty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ABC+</a:t>
                      </a:r>
                      <a:r>
                        <a:rPr kumimoji="1" lang="en-US" altLang="ko-KR" sz="2000" b="0" i="0" u="none" strike="noStrike" cap="none" normalizeH="0" baseline="0" dirty="0" smtClean="0">
                          <a:ln>
                            <a:noFill/>
                          </a:ln>
                          <a:solidFill>
                            <a:srgbClr val="0000FF"/>
                          </a:solidFill>
                          <a:effectLst/>
                          <a:latin typeface="굴림" pitchFamily="50" charset="-127"/>
                          <a:ea typeface="굴림" pitchFamily="50" charset="-127"/>
                        </a:rPr>
                        <a:t>*</a:t>
                      </a:r>
                      <a:r>
                        <a:rPr kumimoji="1" lang="en-US" altLang="ko-KR" sz="2000" b="0" i="0" u="none" strike="noStrike" cap="none" normalizeH="0" baseline="0" dirty="0" smtClean="0">
                          <a:ln>
                            <a:noFill/>
                          </a:ln>
                          <a:solidFill>
                            <a:schemeClr val="tx1"/>
                          </a:solidFill>
                          <a:effectLst/>
                          <a:latin typeface="굴림" pitchFamily="50" charset="-127"/>
                          <a:ea typeface="굴림" pitchFamily="50" charset="-127"/>
                        </a:rPr>
                        <a:t>D</a:t>
                      </a:r>
                      <a:r>
                        <a:rPr kumimoji="1" lang="en-US" altLang="ko-KR" sz="2000" b="0" i="0" u="none" strike="noStrike" cap="none" normalizeH="0" baseline="0" dirty="0" smtClean="0">
                          <a:ln>
                            <a:noFill/>
                          </a:ln>
                          <a:solidFill>
                            <a:srgbClr val="FF0000"/>
                          </a:solidFill>
                          <a:effectLst/>
                          <a:latin typeface="굴림" pitchFamily="50" charset="-127"/>
                          <a:ea typeface="굴림" pitchFamily="50" charset="-127"/>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a:p>
        </p:txBody>
      </p:sp>
      <p:sp>
        <p:nvSpPr>
          <p:cNvPr id="3" name="슬라이드 번호 개체 틀 2"/>
          <p:cNvSpPr>
            <a:spLocks noGrp="1"/>
          </p:cNvSpPr>
          <p:nvPr>
            <p:ph type="sldNum" sz="quarter" idx="12"/>
          </p:nvPr>
        </p:nvSpPr>
        <p:spPr/>
        <p:txBody>
          <a:bodyPr/>
          <a:lstStyle/>
          <a:p>
            <a:pPr>
              <a:defRPr/>
            </a:pPr>
            <a:fld id="{96A98DE3-4BE4-4035-8F21-E6AAEA21DEAA}" type="slidenum">
              <a:rPr lang="en-US" altLang="ko-KR" smtClean="0"/>
              <a:pPr>
                <a:defRPr/>
              </a:pPr>
              <a:t>45</a:t>
            </a:fld>
            <a:endParaRPr lang="en-US" altLang="ko-KR" dirty="0"/>
          </a:p>
        </p:txBody>
      </p:sp>
    </p:spTree>
    <p:extLst>
      <p:ext uri="{BB962C8B-B14F-4D97-AF65-F5344CB8AC3E}">
        <p14:creationId xmlns:p14="http://schemas.microsoft.com/office/powerpoint/2010/main" val="19078315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altLang="ko-KR" sz="3800" b="1" smtClean="0"/>
              <a:t>In stack priority, In coming priority</a:t>
            </a:r>
          </a:p>
        </p:txBody>
      </p:sp>
      <p:sp>
        <p:nvSpPr>
          <p:cNvPr id="66564" name="Rectangle 3"/>
          <p:cNvSpPr>
            <a:spLocks noGrp="1" noChangeArrowheads="1"/>
          </p:cNvSpPr>
          <p:nvPr>
            <p:ph type="body" sz="half" idx="1"/>
          </p:nvPr>
        </p:nvSpPr>
        <p:spPr>
          <a:xfrm>
            <a:off x="457200" y="1600200"/>
            <a:ext cx="6778625" cy="4530725"/>
          </a:xfrm>
        </p:spPr>
        <p:txBody>
          <a:bodyPr/>
          <a:lstStyle/>
          <a:p>
            <a:pPr eaLnBrk="1" hangingPunct="1"/>
            <a:endParaRPr lang="en-US" altLang="ko-KR" sz="2600" smtClean="0"/>
          </a:p>
          <a:p>
            <a:pPr eaLnBrk="1" hangingPunct="1"/>
            <a:endParaRPr lang="en-US" altLang="ko-KR" sz="2600" smtClean="0"/>
          </a:p>
          <a:p>
            <a:pPr eaLnBrk="1" hangingPunct="1"/>
            <a:endParaRPr lang="en-US" altLang="ko-KR" sz="2600" smtClean="0"/>
          </a:p>
          <a:p>
            <a:pPr eaLnBrk="1" hangingPunct="1"/>
            <a:endParaRPr lang="en-US" altLang="ko-KR" sz="2600" smtClean="0"/>
          </a:p>
          <a:p>
            <a:pPr eaLnBrk="1" hangingPunct="1"/>
            <a:endParaRPr lang="en-US" altLang="ko-KR" sz="2600" smtClean="0"/>
          </a:p>
          <a:p>
            <a:pPr eaLnBrk="1" hangingPunct="1"/>
            <a:endParaRPr lang="en-US" altLang="ko-KR" sz="2600" smtClean="0"/>
          </a:p>
          <a:p>
            <a:pPr eaLnBrk="1" hangingPunct="1"/>
            <a:endParaRPr lang="en-US" altLang="ko-KR" sz="2600" smtClean="0"/>
          </a:p>
          <a:p>
            <a:pPr eaLnBrk="1" hangingPunct="1"/>
            <a:endParaRPr lang="en-US" altLang="ko-KR" sz="2600" smtClean="0"/>
          </a:p>
        </p:txBody>
      </p:sp>
      <p:graphicFrame>
        <p:nvGraphicFramePr>
          <p:cNvPr id="234604" name="Group 108"/>
          <p:cNvGraphicFramePr>
            <a:graphicFrameLocks noGrp="1"/>
          </p:cNvGraphicFramePr>
          <p:nvPr>
            <p:ph sz="half" idx="2"/>
          </p:nvPr>
        </p:nvGraphicFramePr>
        <p:xfrm>
          <a:off x="1835150" y="1557338"/>
          <a:ext cx="5314950" cy="3962400"/>
        </p:xfrm>
        <a:graphic>
          <a:graphicData uri="http://schemas.openxmlformats.org/drawingml/2006/table">
            <a:tbl>
              <a:tblPr/>
              <a:tblGrid>
                <a:gridCol w="1944688"/>
                <a:gridCol w="1219200"/>
                <a:gridCol w="2151062"/>
              </a:tblGrid>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ISP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ICP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unary minus,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&lt;,&lt;=,&gt;=,&gt;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#(eos)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endParaRPr kumimoji="1" lang="ko-KR" altLang="ko-KR" sz="2000" b="0" i="0" u="none" strike="noStrike" cap="none" normalizeH="0" baseline="0" smtClean="0">
                        <a:ln>
                          <a:noFill/>
                        </a:ln>
                        <a:solidFill>
                          <a:schemeClr val="tx1"/>
                        </a:solidFill>
                        <a:effectLst/>
                        <a:latin typeface="굴림" pitchFamily="50" charset="-127"/>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65000"/>
                        <a:buFont typeface="Wingdings" pitchFamily="2" charset="2"/>
                        <a:buNone/>
                        <a:tabLst/>
                      </a:pPr>
                      <a:r>
                        <a:rPr kumimoji="1" lang="en-US" altLang="ko-KR" sz="2000" b="0" i="0" u="none" strike="noStrike" cap="none" normalizeH="0" baseline="0" smtClean="0">
                          <a:ln>
                            <a:noFill/>
                          </a:ln>
                          <a:solidFill>
                            <a:schemeClr val="tx1"/>
                          </a:solidFill>
                          <a:effectLst/>
                          <a:latin typeface="굴림" pitchFamily="50" charset="-127"/>
                          <a:ea typeface="굴림" pitchFamily="50" charset="-127"/>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a:p>
        </p:txBody>
      </p:sp>
      <p:sp>
        <p:nvSpPr>
          <p:cNvPr id="3" name="슬라이드 번호 개체 틀 2"/>
          <p:cNvSpPr>
            <a:spLocks noGrp="1"/>
          </p:cNvSpPr>
          <p:nvPr>
            <p:ph type="sldNum" sz="quarter" idx="12"/>
          </p:nvPr>
        </p:nvSpPr>
        <p:spPr/>
        <p:txBody>
          <a:bodyPr/>
          <a:lstStyle/>
          <a:p>
            <a:pPr>
              <a:defRPr/>
            </a:pPr>
            <a:fld id="{96A98DE3-4BE4-4035-8F21-E6AAEA21DEAA}" type="slidenum">
              <a:rPr lang="en-US" altLang="ko-KR" smtClean="0"/>
              <a:pPr>
                <a:defRPr/>
              </a:pPr>
              <a:t>46</a:t>
            </a:fld>
            <a:endParaRPr lang="en-US" altLang="ko-KR" dirty="0"/>
          </a:p>
        </p:txBody>
      </p:sp>
    </p:spTree>
    <p:extLst>
      <p:ext uri="{BB962C8B-B14F-4D97-AF65-F5344CB8AC3E}">
        <p14:creationId xmlns:p14="http://schemas.microsoft.com/office/powerpoint/2010/main" val="27610584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ko-KR" altLang="en-US" smtClean="0"/>
              <a:t>중위→후위 변환 알고리즘</a:t>
            </a:r>
          </a:p>
        </p:txBody>
      </p:sp>
      <p:sp>
        <p:nvSpPr>
          <p:cNvPr id="67588"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ko-KR" smtClean="0"/>
              <a:t>ⅰ. x = operand</a:t>
            </a:r>
            <a:r>
              <a:rPr lang="en-US" altLang="ko-KR" smtClean="0">
                <a:latin typeface="Arial" charset="0"/>
              </a:rPr>
              <a:t> </a:t>
            </a:r>
            <a:r>
              <a:rPr lang="en-US" altLang="ko-KR" smtClean="0"/>
              <a:t> ⇒</a:t>
            </a:r>
            <a:r>
              <a:rPr lang="en-US" altLang="ko-KR" smtClean="0">
                <a:latin typeface="Arial" charset="0"/>
              </a:rPr>
              <a:t> </a:t>
            </a:r>
            <a:r>
              <a:rPr lang="en-US" altLang="ko-KR" smtClean="0"/>
              <a:t> </a:t>
            </a:r>
            <a:r>
              <a:rPr lang="ko-KR" altLang="en-US" smtClean="0"/>
              <a:t>출력</a:t>
            </a:r>
          </a:p>
          <a:p>
            <a:pPr eaLnBrk="1" hangingPunct="1">
              <a:lnSpc>
                <a:spcPct val="90000"/>
              </a:lnSpc>
              <a:buFont typeface="Wingdings" pitchFamily="2" charset="2"/>
              <a:buNone/>
            </a:pPr>
            <a:r>
              <a:rPr lang="en-US" altLang="ko-KR" smtClean="0"/>
              <a:t>ⅱ. while ICP(x) ≥ ISP(stack(top))</a:t>
            </a:r>
          </a:p>
          <a:p>
            <a:pPr eaLnBrk="1" hangingPunct="1">
              <a:lnSpc>
                <a:spcPct val="90000"/>
              </a:lnSpc>
              <a:buFont typeface="Wingdings" pitchFamily="2" charset="2"/>
              <a:buNone/>
            </a:pPr>
            <a:r>
              <a:rPr lang="en-US" altLang="ko-KR" smtClean="0">
                <a:latin typeface="Arial" charset="0"/>
              </a:rPr>
              <a:t>      </a:t>
            </a:r>
            <a:r>
              <a:rPr lang="en-US" altLang="ko-KR" smtClean="0"/>
              <a:t>do pop stack operator and output</a:t>
            </a:r>
          </a:p>
          <a:p>
            <a:pPr eaLnBrk="1" hangingPunct="1">
              <a:lnSpc>
                <a:spcPct val="90000"/>
              </a:lnSpc>
              <a:buFont typeface="Wingdings" pitchFamily="2" charset="2"/>
              <a:buNone/>
            </a:pPr>
            <a:r>
              <a:rPr lang="en-US" altLang="ko-KR" smtClean="0">
                <a:latin typeface="Arial" charset="0"/>
              </a:rPr>
              <a:t>    </a:t>
            </a:r>
            <a:r>
              <a:rPr lang="en-US" altLang="ko-KR" smtClean="0"/>
              <a:t>push x</a:t>
            </a:r>
            <a:r>
              <a:rPr lang="en-US" altLang="ko-KR" smtClean="0">
                <a:latin typeface="Arial" charset="0"/>
              </a:rPr>
              <a:t> </a:t>
            </a:r>
            <a:r>
              <a:rPr lang="en-US" altLang="ko-KR" smtClean="0"/>
              <a:t> (: ICP(x) &lt; ISP(stack(top)))</a:t>
            </a:r>
          </a:p>
          <a:p>
            <a:pPr eaLnBrk="1" hangingPunct="1">
              <a:lnSpc>
                <a:spcPct val="90000"/>
              </a:lnSpc>
              <a:buFont typeface="Wingdings" pitchFamily="2" charset="2"/>
              <a:buNone/>
            </a:pPr>
            <a:r>
              <a:rPr lang="en-US" altLang="ko-KR" smtClean="0"/>
              <a:t>ⅲ. x = "("</a:t>
            </a:r>
            <a:r>
              <a:rPr lang="en-US" altLang="ko-KR" smtClean="0">
                <a:latin typeface="Arial" charset="0"/>
              </a:rPr>
              <a:t>      </a:t>
            </a:r>
            <a:r>
              <a:rPr lang="en-US" altLang="ko-KR" smtClean="0"/>
              <a:t> ⇒</a:t>
            </a:r>
            <a:r>
              <a:rPr lang="en-US" altLang="ko-KR" smtClean="0">
                <a:latin typeface="Arial" charset="0"/>
              </a:rPr>
              <a:t> </a:t>
            </a:r>
            <a:r>
              <a:rPr lang="en-US" altLang="ko-KR" smtClean="0"/>
              <a:t> push stack</a:t>
            </a:r>
          </a:p>
          <a:p>
            <a:pPr eaLnBrk="1" hangingPunct="1">
              <a:lnSpc>
                <a:spcPct val="90000"/>
              </a:lnSpc>
              <a:buFont typeface="Wingdings" pitchFamily="2" charset="2"/>
              <a:buNone/>
            </a:pPr>
            <a:r>
              <a:rPr lang="en-US" altLang="ko-KR" smtClean="0"/>
              <a:t>ⅳ. x = ")"</a:t>
            </a:r>
            <a:r>
              <a:rPr lang="en-US" altLang="ko-KR" smtClean="0">
                <a:latin typeface="Arial" charset="0"/>
              </a:rPr>
              <a:t>      </a:t>
            </a:r>
            <a:r>
              <a:rPr lang="en-US" altLang="ko-KR" smtClean="0"/>
              <a:t> ⇒</a:t>
            </a:r>
            <a:r>
              <a:rPr lang="en-US" altLang="ko-KR" smtClean="0">
                <a:latin typeface="Arial" charset="0"/>
              </a:rPr>
              <a:t> </a:t>
            </a:r>
            <a:r>
              <a:rPr lang="en-US" altLang="ko-KR" smtClean="0"/>
              <a:t> pop stack and output</a:t>
            </a:r>
          </a:p>
          <a:p>
            <a:pPr eaLnBrk="1" hangingPunct="1">
              <a:lnSpc>
                <a:spcPct val="90000"/>
              </a:lnSpc>
              <a:buFont typeface="Wingdings" pitchFamily="2" charset="2"/>
              <a:buNone/>
            </a:pPr>
            <a:r>
              <a:rPr lang="en-US" altLang="ko-KR" smtClean="0">
                <a:latin typeface="Arial" charset="0"/>
              </a:rPr>
              <a:t>                      </a:t>
            </a:r>
            <a:r>
              <a:rPr lang="en-US" altLang="ko-KR" smtClean="0"/>
              <a:t>until "(", them remove "("</a:t>
            </a:r>
          </a:p>
          <a:p>
            <a:pPr eaLnBrk="1" hangingPunct="1">
              <a:lnSpc>
                <a:spcPct val="90000"/>
              </a:lnSpc>
              <a:buFont typeface="Wingdings" pitchFamily="2" charset="2"/>
              <a:buNone/>
            </a:pPr>
            <a:r>
              <a:rPr lang="en-US" altLang="ko-KR" smtClean="0"/>
              <a:t>ⅴ. x = #(eos)</a:t>
            </a:r>
            <a:r>
              <a:rPr lang="en-US" altLang="ko-KR" smtClean="0">
                <a:latin typeface="Arial" charset="0"/>
              </a:rPr>
              <a:t>   </a:t>
            </a:r>
            <a:r>
              <a:rPr lang="en-US" altLang="ko-KR" smtClean="0"/>
              <a:t> ⇒</a:t>
            </a:r>
            <a:r>
              <a:rPr lang="en-US" altLang="ko-KR" smtClean="0">
                <a:latin typeface="Arial" charset="0"/>
              </a:rPr>
              <a:t> </a:t>
            </a:r>
            <a:r>
              <a:rPr lang="en-US" altLang="ko-KR" smtClean="0"/>
              <a:t> pop stack and output</a:t>
            </a:r>
          </a:p>
          <a:p>
            <a:pPr eaLnBrk="1" hangingPunct="1">
              <a:lnSpc>
                <a:spcPct val="90000"/>
              </a:lnSpc>
              <a:buFont typeface="Wingdings" pitchFamily="2" charset="2"/>
              <a:buNone/>
            </a:pPr>
            <a:r>
              <a:rPr lang="en-US" altLang="ko-KR" smtClean="0">
                <a:latin typeface="Arial" charset="0"/>
              </a:rPr>
              <a:t>                      </a:t>
            </a:r>
            <a:r>
              <a:rPr lang="en-US" altLang="ko-KR" smtClean="0"/>
              <a:t>until stack becomes empty</a:t>
            </a:r>
          </a:p>
        </p:txBody>
      </p:sp>
      <p:sp>
        <p:nvSpPr>
          <p:cNvPr id="5" name="직사각형 4"/>
          <p:cNvSpPr/>
          <p:nvPr/>
        </p:nvSpPr>
        <p:spPr>
          <a:xfrm>
            <a:off x="428625" y="1500188"/>
            <a:ext cx="8001000"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 name="직사각형 5"/>
          <p:cNvSpPr/>
          <p:nvPr/>
        </p:nvSpPr>
        <p:spPr>
          <a:xfrm>
            <a:off x="428625" y="2143125"/>
            <a:ext cx="8001000" cy="40005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47</a:t>
            </a:fld>
            <a:endParaRPr lang="en-US" altLang="ko-KR" dirty="0"/>
          </a:p>
        </p:txBody>
      </p:sp>
    </p:spTree>
    <p:extLst>
      <p:ext uri="{BB962C8B-B14F-4D97-AF65-F5344CB8AC3E}">
        <p14:creationId xmlns:p14="http://schemas.microsoft.com/office/powerpoint/2010/main" val="1908796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ko-KR" altLang="en-US" smtClean="0"/>
              <a:t>중위→후위 변환 구현</a:t>
            </a:r>
          </a:p>
        </p:txBody>
      </p:sp>
      <p:sp>
        <p:nvSpPr>
          <p:cNvPr id="68612" name="Rectangle 3"/>
          <p:cNvSpPr>
            <a:spLocks noGrp="1" noChangeArrowheads="1"/>
          </p:cNvSpPr>
          <p:nvPr>
            <p:ph type="body" idx="1"/>
          </p:nvPr>
        </p:nvSpPr>
        <p:spPr>
          <a:xfrm>
            <a:off x="457200" y="1052513"/>
            <a:ext cx="8229600" cy="5400675"/>
          </a:xfrm>
        </p:spPr>
        <p:txBody>
          <a:bodyPr/>
          <a:lstStyle/>
          <a:p>
            <a:pPr eaLnBrk="1" hangingPunct="1">
              <a:buFont typeface="Wingdings" pitchFamily="2" charset="2"/>
              <a:buNone/>
            </a:pPr>
            <a:r>
              <a:rPr lang="en-US" altLang="ko-KR" sz="1200" b="1" dirty="0" smtClean="0">
                <a:latin typeface="Courier New" pitchFamily="49" charset="0"/>
              </a:rPr>
              <a:t>void</a:t>
            </a:r>
            <a:r>
              <a:rPr lang="en-US" altLang="ko-KR" sz="1200" dirty="0" smtClean="0">
                <a:latin typeface="Courier New" pitchFamily="49" charset="0"/>
              </a:rPr>
              <a:t> Postfix(Expression e)</a:t>
            </a:r>
          </a:p>
          <a:p>
            <a:pPr eaLnBrk="1" hangingPunct="1">
              <a:buFont typeface="Wingdings" pitchFamily="2" charset="2"/>
              <a:buNone/>
            </a:pPr>
            <a:r>
              <a:rPr lang="en-US" altLang="ko-KR" sz="1200" dirty="0" smtClean="0">
                <a:latin typeface="Courier New" pitchFamily="49" charset="0"/>
              </a:rPr>
              <a:t>{ </a:t>
            </a:r>
            <a:r>
              <a:rPr lang="en-US" altLang="ko-KR" sz="1200" dirty="0" smtClean="0">
                <a:solidFill>
                  <a:srgbClr val="FF0000"/>
                </a:solidFill>
                <a:latin typeface="Courier New" pitchFamily="49" charset="0"/>
              </a:rPr>
              <a:t>// Output the postfix form of the infix expression e. </a:t>
            </a:r>
            <a:r>
              <a:rPr lang="en-US" altLang="ko-KR" sz="1200" dirty="0" err="1" smtClean="0">
                <a:solidFill>
                  <a:srgbClr val="FF0000"/>
                </a:solidFill>
                <a:latin typeface="Courier New" pitchFamily="49" charset="0"/>
              </a:rPr>
              <a:t>NextToken</a:t>
            </a:r>
            <a:endParaRPr lang="en-US" altLang="ko-KR" sz="1200" dirty="0" smtClean="0">
              <a:solidFill>
                <a:srgbClr val="FF0000"/>
              </a:solidFill>
              <a:latin typeface="Courier New" pitchFamily="49" charset="0"/>
            </a:endParaRPr>
          </a:p>
          <a:p>
            <a:pPr eaLnBrk="1" hangingPunct="1">
              <a:buFont typeface="Wingdings" pitchFamily="2" charset="2"/>
              <a:buNone/>
            </a:pPr>
            <a:r>
              <a:rPr lang="en-US" altLang="ko-KR" sz="1200" dirty="0" smtClean="0">
                <a:solidFill>
                  <a:srgbClr val="FF0000"/>
                </a:solidFill>
                <a:latin typeface="Courier New" pitchFamily="49" charset="0"/>
              </a:rPr>
              <a:t>// is as in function </a:t>
            </a:r>
            <a:r>
              <a:rPr lang="en-US" altLang="ko-KR" sz="1200" dirty="0" err="1" smtClean="0">
                <a:solidFill>
                  <a:srgbClr val="FF0000"/>
                </a:solidFill>
                <a:latin typeface="Courier New" pitchFamily="49" charset="0"/>
              </a:rPr>
              <a:t>Eval</a:t>
            </a:r>
            <a:r>
              <a:rPr lang="en-US" altLang="ko-KR" sz="1200" dirty="0" smtClean="0">
                <a:solidFill>
                  <a:srgbClr val="FF0000"/>
                </a:solidFill>
                <a:latin typeface="Courier New" pitchFamily="49" charset="0"/>
              </a:rPr>
              <a:t>. It is assumed that</a:t>
            </a:r>
          </a:p>
          <a:p>
            <a:pPr eaLnBrk="1" hangingPunct="1">
              <a:buFont typeface="Wingdings" pitchFamily="2" charset="2"/>
              <a:buNone/>
            </a:pPr>
            <a:r>
              <a:rPr lang="en-US" altLang="ko-KR" sz="1200" dirty="0" smtClean="0">
                <a:solidFill>
                  <a:srgbClr val="FF0000"/>
                </a:solidFill>
                <a:latin typeface="Courier New" pitchFamily="49" charset="0"/>
              </a:rPr>
              <a:t>// the last token in e is ‘#’. Also, ‘#’ is used at the bottom of the stack</a:t>
            </a:r>
          </a:p>
          <a:p>
            <a:pPr eaLnBrk="1" hangingPunct="1">
              <a:buFont typeface="Wingdings" pitchFamily="2" charset="2"/>
              <a:buNone/>
            </a:pPr>
            <a:r>
              <a:rPr lang="en-US" altLang="ko-KR" sz="1200" dirty="0" smtClean="0">
                <a:latin typeface="Courier New" pitchFamily="49" charset="0"/>
              </a:rPr>
              <a:t>   Stack&lt;token&gt;stack; </a:t>
            </a:r>
            <a:r>
              <a:rPr lang="en-US" altLang="ko-KR" sz="1200" dirty="0" smtClean="0">
                <a:solidFill>
                  <a:srgbClr val="FF0000"/>
                </a:solidFill>
                <a:latin typeface="Courier New" pitchFamily="49" charset="0"/>
              </a:rPr>
              <a:t>// initialize stack</a:t>
            </a:r>
          </a:p>
          <a:p>
            <a:pPr eaLnBrk="1" hangingPunct="1">
              <a:buFont typeface="Wingdings" pitchFamily="2" charset="2"/>
              <a:buNone/>
            </a:pPr>
            <a:r>
              <a:rPr lang="en-US" altLang="ko-KR" sz="1200" dirty="0" smtClean="0">
                <a:latin typeface="Courier New" pitchFamily="49" charset="0"/>
              </a:rPr>
              <a:t>   </a:t>
            </a:r>
            <a:r>
              <a:rPr lang="en-US" altLang="ko-KR" sz="1200" dirty="0" err="1" smtClean="0">
                <a:latin typeface="Courier New" pitchFamily="49" charset="0"/>
              </a:rPr>
              <a:t>stack.Push</a:t>
            </a:r>
            <a:r>
              <a:rPr lang="en-US" altLang="ko-KR" sz="1200" dirty="0" smtClean="0">
                <a:latin typeface="Courier New" pitchFamily="49" charset="0"/>
              </a:rPr>
              <a:t>('#');</a:t>
            </a:r>
          </a:p>
          <a:p>
            <a:pPr eaLnBrk="1" hangingPunct="1">
              <a:buFont typeface="Wingdings" pitchFamily="2" charset="2"/>
              <a:buNone/>
            </a:pPr>
            <a:r>
              <a:rPr lang="en-US" altLang="ko-KR" sz="1200" dirty="0" smtClean="0">
                <a:latin typeface="Courier New" pitchFamily="49" charset="0"/>
              </a:rPr>
              <a:t>   </a:t>
            </a:r>
            <a:r>
              <a:rPr lang="en-US" altLang="ko-KR" sz="1200" b="1" dirty="0" smtClean="0">
                <a:latin typeface="Courier New" pitchFamily="49" charset="0"/>
              </a:rPr>
              <a:t>for</a:t>
            </a:r>
            <a:r>
              <a:rPr lang="en-US" altLang="ko-KR" sz="1200" dirty="0" smtClean="0">
                <a:latin typeface="Courier New" pitchFamily="49" charset="0"/>
              </a:rPr>
              <a:t> (Token x == </a:t>
            </a:r>
            <a:r>
              <a:rPr lang="en-US" altLang="ko-KR" sz="1200" dirty="0" err="1" smtClean="0">
                <a:latin typeface="Courier New" pitchFamily="49" charset="0"/>
              </a:rPr>
              <a:t>NextToken</a:t>
            </a:r>
            <a:r>
              <a:rPr lang="en-US" altLang="ko-KR" sz="1200" dirty="0" smtClean="0">
                <a:latin typeface="Courier New" pitchFamily="49" charset="0"/>
              </a:rPr>
              <a:t>(e); x != '#'; x = </a:t>
            </a:r>
            <a:r>
              <a:rPr lang="en-US" altLang="ko-KR" sz="1200" dirty="0" err="1" smtClean="0">
                <a:latin typeface="Courier New" pitchFamily="49" charset="0"/>
              </a:rPr>
              <a:t>NextToken</a:t>
            </a:r>
            <a:r>
              <a:rPr lang="en-US" altLang="ko-KR" sz="1200" dirty="0" smtClean="0">
                <a:latin typeface="Courier New" pitchFamily="49" charset="0"/>
              </a:rPr>
              <a:t>(e))</a:t>
            </a:r>
          </a:p>
          <a:p>
            <a:pPr eaLnBrk="1" hangingPunct="1">
              <a:buFont typeface="Wingdings" pitchFamily="2" charset="2"/>
              <a:buNone/>
            </a:pPr>
            <a:r>
              <a:rPr lang="en-US" altLang="ko-KR" sz="1200" dirty="0" smtClean="0">
                <a:latin typeface="Courier New" pitchFamily="49" charset="0"/>
              </a:rPr>
              <a:t>      </a:t>
            </a:r>
            <a:r>
              <a:rPr lang="en-US" altLang="ko-KR" sz="1200" b="1" dirty="0" smtClean="0">
                <a:latin typeface="Courier New" pitchFamily="49" charset="0"/>
              </a:rPr>
              <a:t>if</a:t>
            </a:r>
            <a:r>
              <a:rPr lang="en-US" altLang="ko-KR" sz="1200" dirty="0" smtClean="0">
                <a:latin typeface="Courier New" pitchFamily="49" charset="0"/>
              </a:rPr>
              <a:t> (x is an operand) </a:t>
            </a:r>
            <a:r>
              <a:rPr lang="en-US" altLang="ko-KR" sz="1200" b="1" dirty="0" err="1" smtClean="0">
                <a:latin typeface="Courier New" pitchFamily="49" charset="0"/>
              </a:rPr>
              <a:t>cout</a:t>
            </a:r>
            <a:r>
              <a:rPr lang="en-US" altLang="ko-KR" sz="1200" dirty="0" smtClean="0">
                <a:latin typeface="Courier New" pitchFamily="49" charset="0"/>
              </a:rPr>
              <a:t> &lt;&lt; x;</a:t>
            </a:r>
          </a:p>
          <a:p>
            <a:pPr eaLnBrk="1" hangingPunct="1">
              <a:buFont typeface="Wingdings" pitchFamily="2" charset="2"/>
              <a:buNone/>
            </a:pPr>
            <a:r>
              <a:rPr lang="en-US" altLang="ko-KR" sz="1200" dirty="0" smtClean="0">
                <a:latin typeface="Courier New" pitchFamily="49" charset="0"/>
              </a:rPr>
              <a:t>      </a:t>
            </a:r>
            <a:r>
              <a:rPr lang="en-US" altLang="ko-KR" sz="1200" b="1" dirty="0" smtClean="0">
                <a:latin typeface="Courier New" pitchFamily="49" charset="0"/>
              </a:rPr>
              <a:t>else if</a:t>
            </a:r>
            <a:r>
              <a:rPr lang="en-US" altLang="ko-KR" sz="1200" dirty="0" smtClean="0">
                <a:latin typeface="Courier New" pitchFamily="49" charset="0"/>
              </a:rPr>
              <a:t> (x == ')') {// unstack until ‘(‘</a:t>
            </a:r>
          </a:p>
          <a:p>
            <a:pPr eaLnBrk="1" hangingPunct="1">
              <a:buFont typeface="Wingdings" pitchFamily="2" charset="2"/>
              <a:buNone/>
            </a:pPr>
            <a:r>
              <a:rPr lang="en-US" altLang="ko-KR" sz="1200" dirty="0" smtClean="0">
                <a:latin typeface="Courier New" pitchFamily="49" charset="0"/>
              </a:rPr>
              <a:t>	        </a:t>
            </a:r>
            <a:r>
              <a:rPr lang="en-US" altLang="ko-KR" sz="1200" b="1" dirty="0" smtClean="0">
                <a:latin typeface="Courier New" pitchFamily="49" charset="0"/>
              </a:rPr>
              <a:t>for</a:t>
            </a:r>
            <a:r>
              <a:rPr lang="en-US" altLang="ko-KR" sz="1200" dirty="0" smtClean="0">
                <a:latin typeface="Courier New" pitchFamily="49" charset="0"/>
              </a:rPr>
              <a:t> (;</a:t>
            </a:r>
            <a:r>
              <a:rPr lang="en-US" altLang="ko-KR" sz="1200" dirty="0" err="1" smtClean="0">
                <a:latin typeface="Courier New" pitchFamily="49" charset="0"/>
              </a:rPr>
              <a:t>stack.Top</a:t>
            </a:r>
            <a:r>
              <a:rPr lang="en-US" altLang="ko-KR" sz="1200" dirty="0" smtClean="0">
                <a:latin typeface="Courier New" pitchFamily="49" charset="0"/>
              </a:rPr>
              <a:t>() != ‘(‘; </a:t>
            </a:r>
            <a:r>
              <a:rPr lang="en-US" altLang="ko-KR" sz="1200" dirty="0" err="1" smtClean="0">
                <a:latin typeface="Courier New" pitchFamily="49" charset="0"/>
              </a:rPr>
              <a:t>stack.Pop</a:t>
            </a:r>
            <a:r>
              <a:rPr lang="en-US" altLang="ko-KR" sz="1200" dirty="0" smtClean="0">
                <a:latin typeface="Courier New" pitchFamily="49" charset="0"/>
              </a:rPr>
              <a:t>())</a:t>
            </a:r>
          </a:p>
          <a:p>
            <a:pPr eaLnBrk="1" hangingPunct="1">
              <a:buFont typeface="Wingdings" pitchFamily="2" charset="2"/>
              <a:buNone/>
            </a:pPr>
            <a:r>
              <a:rPr lang="en-US" altLang="ko-KR" sz="1200" dirty="0" smtClean="0">
                <a:latin typeface="Courier New" pitchFamily="49" charset="0"/>
              </a:rPr>
              <a:t>	            </a:t>
            </a:r>
            <a:r>
              <a:rPr lang="en-US" altLang="ko-KR" sz="1200" b="1" dirty="0" err="1" smtClean="0">
                <a:latin typeface="Courier New" pitchFamily="49" charset="0"/>
              </a:rPr>
              <a:t>cout</a:t>
            </a:r>
            <a:r>
              <a:rPr lang="en-US" altLang="ko-KR" sz="1200" dirty="0" smtClean="0">
                <a:latin typeface="Courier New" pitchFamily="49" charset="0"/>
              </a:rPr>
              <a:t> &lt;&lt; </a:t>
            </a:r>
            <a:r>
              <a:rPr lang="en-US" altLang="ko-KR" sz="1200" dirty="0" err="1" smtClean="0">
                <a:latin typeface="Courier New" pitchFamily="49" charset="0"/>
              </a:rPr>
              <a:t>stack.Top</a:t>
            </a:r>
            <a:r>
              <a:rPr lang="en-US" altLang="ko-KR" sz="1200" dirty="0" smtClean="0">
                <a:latin typeface="Courier New" pitchFamily="49" charset="0"/>
              </a:rPr>
              <a:t>();</a:t>
            </a:r>
          </a:p>
          <a:p>
            <a:pPr eaLnBrk="1" hangingPunct="1">
              <a:buFont typeface="Wingdings" pitchFamily="2" charset="2"/>
              <a:buNone/>
            </a:pPr>
            <a:r>
              <a:rPr lang="en-US" altLang="ko-KR" sz="1200" dirty="0" smtClean="0">
                <a:latin typeface="Courier New" pitchFamily="49" charset="0"/>
              </a:rPr>
              <a:t>             </a:t>
            </a:r>
            <a:r>
              <a:rPr lang="en-US" altLang="ko-KR" sz="1200" dirty="0" err="1" smtClean="0">
                <a:latin typeface="Courier New" pitchFamily="49" charset="0"/>
              </a:rPr>
              <a:t>stack.Pop</a:t>
            </a:r>
            <a:r>
              <a:rPr lang="en-US" altLang="ko-KR" sz="1200" dirty="0" smtClean="0">
                <a:latin typeface="Courier New" pitchFamily="49" charset="0"/>
              </a:rPr>
              <a:t>();</a:t>
            </a:r>
          </a:p>
          <a:p>
            <a:pPr eaLnBrk="1" hangingPunct="1">
              <a:buFont typeface="Wingdings" pitchFamily="2" charset="2"/>
              <a:buNone/>
            </a:pPr>
            <a:r>
              <a:rPr lang="en-US" altLang="ko-KR" sz="1200" dirty="0" smtClean="0">
                <a:latin typeface="Courier New" pitchFamily="49" charset="0"/>
              </a:rPr>
              <a:t>         }   </a:t>
            </a:r>
          </a:p>
          <a:p>
            <a:pPr eaLnBrk="1" hangingPunct="1">
              <a:buFont typeface="Wingdings" pitchFamily="2" charset="2"/>
              <a:buNone/>
            </a:pPr>
            <a:r>
              <a:rPr lang="en-US" altLang="ko-KR" sz="1200" dirty="0" smtClean="0">
                <a:latin typeface="Courier New" pitchFamily="49" charset="0"/>
              </a:rPr>
              <a:t>      </a:t>
            </a:r>
            <a:r>
              <a:rPr lang="en-US" altLang="ko-KR" sz="1200" b="1" dirty="0" smtClean="0">
                <a:latin typeface="Courier New" pitchFamily="49" charset="0"/>
              </a:rPr>
              <a:t>else</a:t>
            </a:r>
            <a:r>
              <a:rPr lang="en-US" altLang="ko-KR" sz="1200" dirty="0" smtClean="0">
                <a:latin typeface="Courier New" pitchFamily="49" charset="0"/>
              </a:rPr>
              <a:t> { // x is an operator</a:t>
            </a:r>
          </a:p>
          <a:p>
            <a:pPr eaLnBrk="1" hangingPunct="1">
              <a:buFont typeface="Wingdings" pitchFamily="2" charset="2"/>
              <a:buNone/>
            </a:pPr>
            <a:r>
              <a:rPr lang="en-US" altLang="ko-KR" sz="1200" dirty="0" smtClean="0">
                <a:latin typeface="Courier New" pitchFamily="49" charset="0"/>
              </a:rPr>
              <a:t>             </a:t>
            </a:r>
            <a:r>
              <a:rPr lang="en-US" altLang="ko-KR" sz="1200" b="1" dirty="0" smtClean="0">
                <a:latin typeface="Courier New" pitchFamily="49" charset="0"/>
              </a:rPr>
              <a:t>for</a:t>
            </a:r>
            <a:r>
              <a:rPr lang="en-US" altLang="ko-KR" sz="1200" dirty="0" smtClean="0">
                <a:latin typeface="Courier New" pitchFamily="49" charset="0"/>
              </a:rPr>
              <a:t>(;</a:t>
            </a:r>
            <a:r>
              <a:rPr lang="en-US" altLang="ko-KR" sz="1200" dirty="0" err="1" smtClean="0">
                <a:latin typeface="Courier New" pitchFamily="49" charset="0"/>
              </a:rPr>
              <a:t>isp</a:t>
            </a:r>
            <a:r>
              <a:rPr lang="en-US" altLang="ko-KR" sz="1200" dirty="0" smtClean="0">
                <a:latin typeface="Courier New" pitchFamily="49" charset="0"/>
              </a:rPr>
              <a:t>(</a:t>
            </a:r>
            <a:r>
              <a:rPr lang="en-US" altLang="ko-KR" sz="1200" dirty="0" err="1" smtClean="0">
                <a:latin typeface="Courier New" pitchFamily="49" charset="0"/>
              </a:rPr>
              <a:t>stack.Top</a:t>
            </a:r>
            <a:r>
              <a:rPr lang="en-US" altLang="ko-KR" sz="1200" dirty="0" smtClean="0">
                <a:latin typeface="Courier New" pitchFamily="49" charset="0"/>
              </a:rPr>
              <a:t>())&lt;=</a:t>
            </a:r>
            <a:r>
              <a:rPr lang="en-US" altLang="ko-KR" sz="1200" dirty="0" err="1" smtClean="0">
                <a:latin typeface="Courier New" pitchFamily="49" charset="0"/>
              </a:rPr>
              <a:t>icp</a:t>
            </a:r>
            <a:r>
              <a:rPr lang="en-US" altLang="ko-KR" sz="1200" dirty="0" smtClean="0">
                <a:latin typeface="Courier New" pitchFamily="49" charset="0"/>
              </a:rPr>
              <a:t>(x);</a:t>
            </a:r>
            <a:r>
              <a:rPr lang="en-US" altLang="ko-KR" sz="1200" dirty="0" err="1" smtClean="0">
                <a:latin typeface="Courier New" pitchFamily="49" charset="0"/>
              </a:rPr>
              <a:t>stack.Pop</a:t>
            </a:r>
            <a:r>
              <a:rPr lang="en-US" altLang="ko-KR" sz="1200" dirty="0" smtClean="0">
                <a:latin typeface="Courier New" pitchFamily="49" charset="0"/>
              </a:rPr>
              <a:t>())</a:t>
            </a:r>
          </a:p>
          <a:p>
            <a:pPr eaLnBrk="1" hangingPunct="1">
              <a:buFont typeface="Wingdings" pitchFamily="2" charset="2"/>
              <a:buNone/>
            </a:pPr>
            <a:r>
              <a:rPr lang="en-US" altLang="ko-KR" sz="1200" dirty="0" smtClean="0">
                <a:latin typeface="Courier New" pitchFamily="49" charset="0"/>
              </a:rPr>
              <a:t>                  </a:t>
            </a:r>
            <a:r>
              <a:rPr lang="en-US" altLang="ko-KR" sz="1200" b="1" dirty="0" err="1" smtClean="0">
                <a:latin typeface="Courier New" pitchFamily="49" charset="0"/>
              </a:rPr>
              <a:t>cout</a:t>
            </a:r>
            <a:r>
              <a:rPr lang="en-US" altLang="ko-KR" sz="1200" dirty="0" smtClean="0">
                <a:latin typeface="Courier New" pitchFamily="49" charset="0"/>
              </a:rPr>
              <a:t> &lt;&lt;</a:t>
            </a:r>
            <a:r>
              <a:rPr lang="en-US" altLang="ko-KR" sz="1200" dirty="0" err="1" smtClean="0">
                <a:latin typeface="Courier New" pitchFamily="49" charset="0"/>
              </a:rPr>
              <a:t>stack.Top</a:t>
            </a:r>
            <a:r>
              <a:rPr lang="en-US" altLang="ko-KR" sz="1200" dirty="0" smtClean="0">
                <a:latin typeface="Courier New" pitchFamily="49" charset="0"/>
              </a:rPr>
              <a:t>();</a:t>
            </a:r>
          </a:p>
          <a:p>
            <a:pPr eaLnBrk="1" hangingPunct="1">
              <a:buFont typeface="Wingdings" pitchFamily="2" charset="2"/>
              <a:buNone/>
            </a:pPr>
            <a:r>
              <a:rPr lang="en-US" altLang="ko-KR" sz="1200" dirty="0" smtClean="0">
                <a:latin typeface="Courier New" pitchFamily="49" charset="0"/>
              </a:rPr>
              <a:t>             </a:t>
            </a:r>
            <a:r>
              <a:rPr lang="en-US" altLang="ko-KR" sz="1200" dirty="0" err="1" smtClean="0">
                <a:latin typeface="Courier New" pitchFamily="49" charset="0"/>
              </a:rPr>
              <a:t>stack.Push</a:t>
            </a:r>
            <a:r>
              <a:rPr lang="en-US" altLang="ko-KR" sz="1200" dirty="0" smtClean="0">
                <a:latin typeface="Courier New" pitchFamily="49" charset="0"/>
              </a:rPr>
              <a:t>(x);</a:t>
            </a:r>
          </a:p>
          <a:p>
            <a:pPr eaLnBrk="1" hangingPunct="1">
              <a:buFont typeface="Wingdings" pitchFamily="2" charset="2"/>
              <a:buNone/>
            </a:pPr>
            <a:r>
              <a:rPr lang="en-US" altLang="ko-KR" sz="1200" dirty="0" smtClean="0">
                <a:latin typeface="Courier New" pitchFamily="49" charset="0"/>
              </a:rPr>
              <a:t>      }</a:t>
            </a:r>
          </a:p>
          <a:p>
            <a:pPr eaLnBrk="1" hangingPunct="1">
              <a:buFont typeface="Wingdings" pitchFamily="2" charset="2"/>
              <a:buNone/>
            </a:pPr>
            <a:r>
              <a:rPr lang="en-US" altLang="ko-KR" sz="1200" dirty="0" smtClean="0">
                <a:latin typeface="Courier New" pitchFamily="49" charset="0"/>
              </a:rPr>
              <a:t>   </a:t>
            </a:r>
            <a:r>
              <a:rPr lang="en-US" altLang="ko-KR" sz="1200" dirty="0" smtClean="0">
                <a:solidFill>
                  <a:srgbClr val="FF0000"/>
                </a:solidFill>
                <a:latin typeface="Courier New" pitchFamily="49" charset="0"/>
              </a:rPr>
              <a:t>// end of expression; empty the stack</a:t>
            </a:r>
          </a:p>
          <a:p>
            <a:pPr eaLnBrk="1" hangingPunct="1">
              <a:buFont typeface="Wingdings" pitchFamily="2" charset="2"/>
              <a:buNone/>
            </a:pPr>
            <a:r>
              <a:rPr lang="en-US" altLang="ko-KR" sz="1200" dirty="0" smtClean="0">
                <a:latin typeface="Courier New" pitchFamily="49" charset="0"/>
              </a:rPr>
              <a:t>   </a:t>
            </a:r>
            <a:r>
              <a:rPr lang="en-US" altLang="ko-KR" sz="1200" b="1" dirty="0" smtClean="0">
                <a:latin typeface="Courier New" pitchFamily="49" charset="0"/>
              </a:rPr>
              <a:t>for</a:t>
            </a:r>
            <a:r>
              <a:rPr lang="en-US" altLang="ko-KR" sz="1200" dirty="0" smtClean="0">
                <a:latin typeface="Courier New" pitchFamily="49" charset="0"/>
              </a:rPr>
              <a:t>(;!</a:t>
            </a:r>
            <a:r>
              <a:rPr lang="en-US" altLang="ko-KR" sz="1200" dirty="0" err="1" smtClean="0">
                <a:latin typeface="Courier New" pitchFamily="49" charset="0"/>
              </a:rPr>
              <a:t>stack.IsEmpty</a:t>
            </a:r>
            <a:r>
              <a:rPr lang="en-US" altLang="ko-KR" sz="1200" dirty="0" smtClean="0">
                <a:latin typeface="Courier New" pitchFamily="49" charset="0"/>
              </a:rPr>
              <a:t>(); </a:t>
            </a:r>
            <a:r>
              <a:rPr lang="en-US" altLang="ko-KR" sz="1200" b="1" dirty="0" err="1" smtClean="0">
                <a:latin typeface="Courier New" pitchFamily="49" charset="0"/>
              </a:rPr>
              <a:t>cout</a:t>
            </a:r>
            <a:r>
              <a:rPr lang="en-US" altLang="ko-KR" sz="1200" dirty="0" smtClean="0">
                <a:latin typeface="Courier New" pitchFamily="49" charset="0"/>
              </a:rPr>
              <a:t> &lt;&lt; </a:t>
            </a:r>
            <a:r>
              <a:rPr lang="en-US" altLang="ko-KR" sz="1200" dirty="0" err="1" smtClean="0">
                <a:latin typeface="Courier New" pitchFamily="49" charset="0"/>
              </a:rPr>
              <a:t>stack.Top</a:t>
            </a:r>
            <a:r>
              <a:rPr lang="en-US" altLang="ko-KR" sz="1200" dirty="0" smtClean="0">
                <a:latin typeface="Courier New" pitchFamily="49" charset="0"/>
              </a:rPr>
              <a:t>(),</a:t>
            </a:r>
            <a:r>
              <a:rPr lang="en-US" altLang="ko-KR" sz="1200" dirty="0" err="1" smtClean="0">
                <a:latin typeface="Courier New" pitchFamily="49" charset="0"/>
              </a:rPr>
              <a:t>stack.Pop</a:t>
            </a:r>
            <a:r>
              <a:rPr lang="en-US" altLang="ko-KR" sz="1200" dirty="0" smtClean="0">
                <a:latin typeface="Courier New" pitchFamily="49" charset="0"/>
              </a:rPr>
              <a:t>());</a:t>
            </a:r>
          </a:p>
          <a:p>
            <a:pPr eaLnBrk="1" hangingPunct="1">
              <a:buFont typeface="Wingdings" pitchFamily="2" charset="2"/>
              <a:buNone/>
            </a:pPr>
            <a:r>
              <a:rPr lang="en-US" altLang="ko-KR" sz="1200" dirty="0" smtClean="0">
                <a:latin typeface="Courier New" pitchFamily="49" charset="0"/>
              </a:rPr>
              <a:t>   </a:t>
            </a:r>
            <a:r>
              <a:rPr lang="en-US" altLang="ko-KR" sz="1200" b="1" dirty="0" err="1" smtClean="0">
                <a:latin typeface="Courier New" pitchFamily="49" charset="0"/>
              </a:rPr>
              <a:t>cout</a:t>
            </a:r>
            <a:r>
              <a:rPr lang="en-US" altLang="ko-KR" sz="1200" dirty="0" smtClean="0">
                <a:latin typeface="Courier New" pitchFamily="49" charset="0"/>
              </a:rPr>
              <a:t> &lt;&lt; </a:t>
            </a:r>
            <a:r>
              <a:rPr lang="en-US" altLang="ko-KR" sz="1200" b="1" dirty="0" err="1" smtClean="0">
                <a:latin typeface="Courier New" pitchFamily="49" charset="0"/>
              </a:rPr>
              <a:t>endl</a:t>
            </a:r>
            <a:r>
              <a:rPr lang="en-US" altLang="ko-KR" sz="1200" dirty="0" smtClean="0">
                <a:latin typeface="Courier New" pitchFamily="49" charset="0"/>
              </a:rPr>
              <a:t>;</a:t>
            </a:r>
          </a:p>
          <a:p>
            <a:pPr eaLnBrk="1" hangingPunct="1">
              <a:buFont typeface="Wingdings" pitchFamily="2" charset="2"/>
              <a:buNone/>
            </a:pPr>
            <a:r>
              <a:rPr lang="en-US" altLang="ko-KR" sz="1200" dirty="0" smtClean="0">
                <a:latin typeface="Courier New" pitchFamily="49" charset="0"/>
              </a:rPr>
              <a:t>} </a:t>
            </a:r>
            <a:r>
              <a:rPr lang="en-US" altLang="ko-KR" sz="1200" dirty="0" smtClean="0">
                <a:solidFill>
                  <a:srgbClr val="FF0000"/>
                </a:solidFill>
                <a:latin typeface="Courier New" pitchFamily="49" charset="0"/>
              </a:rPr>
              <a:t>// Program : converting from infix to postfix form</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48</a:t>
            </a:fld>
            <a:endParaRPr lang="en-US" altLang="ko-KR" dirty="0"/>
          </a:p>
        </p:txBody>
      </p:sp>
    </p:spTree>
    <p:extLst>
      <p:ext uri="{BB962C8B-B14F-4D97-AF65-F5344CB8AC3E}">
        <p14:creationId xmlns:p14="http://schemas.microsoft.com/office/powerpoint/2010/main" val="2111245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195513"/>
            <a:ext cx="7127875"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2"/>
          <p:cNvSpPr>
            <a:spLocks noGrp="1" noChangeArrowheads="1"/>
          </p:cNvSpPr>
          <p:nvPr>
            <p:ph type="title"/>
          </p:nvPr>
        </p:nvSpPr>
        <p:spPr/>
        <p:txBody>
          <a:bodyPr/>
          <a:lstStyle/>
          <a:p>
            <a:pPr eaLnBrk="1" hangingPunct="1"/>
            <a:r>
              <a:rPr lang="ko-KR" altLang="en-US" b="1" smtClean="0"/>
              <a:t>시스템 스택</a:t>
            </a:r>
          </a:p>
        </p:txBody>
      </p:sp>
      <p:sp>
        <p:nvSpPr>
          <p:cNvPr id="17413" name="Rectangle 3"/>
          <p:cNvSpPr>
            <a:spLocks noGrp="1" noChangeArrowheads="1"/>
          </p:cNvSpPr>
          <p:nvPr>
            <p:ph type="body" sz="half" idx="1"/>
          </p:nvPr>
        </p:nvSpPr>
        <p:spPr>
          <a:xfrm>
            <a:off x="457200" y="1600200"/>
            <a:ext cx="8218488" cy="4492625"/>
          </a:xfrm>
        </p:spPr>
        <p:txBody>
          <a:bodyPr/>
          <a:lstStyle/>
          <a:p>
            <a:pPr eaLnBrk="1" hangingPunct="1"/>
            <a:r>
              <a:rPr lang="ko-KR" altLang="en-US" sz="2600" smtClean="0"/>
              <a:t>주 함수 </a:t>
            </a:r>
            <a:r>
              <a:rPr lang="en-US" altLang="ko-KR" sz="2600" smtClean="0"/>
              <a:t>(main function)</a:t>
            </a:r>
            <a:r>
              <a:rPr lang="ko-KR" altLang="en-US" sz="2600" smtClean="0"/>
              <a:t>가 함수 </a:t>
            </a:r>
            <a:r>
              <a:rPr lang="en-US" altLang="ko-KR" sz="2600" smtClean="0"/>
              <a:t>a1</a:t>
            </a:r>
            <a:r>
              <a:rPr lang="ko-KR" altLang="en-US" sz="2600" smtClean="0"/>
              <a:t>을 호출하는 예</a:t>
            </a:r>
          </a:p>
          <a:p>
            <a:pPr eaLnBrk="1" hangingPunct="1"/>
            <a:endParaRPr lang="ko-KR" altLang="en-US" sz="2600" smtClean="0"/>
          </a:p>
          <a:p>
            <a:pPr eaLnBrk="1" hangingPunct="1"/>
            <a:endParaRPr lang="ko-KR" altLang="en-US" sz="2600" smtClean="0"/>
          </a:p>
          <a:p>
            <a:pPr eaLnBrk="1" hangingPunct="1"/>
            <a:endParaRPr lang="ko-KR" altLang="en-US" sz="2600" smtClean="0"/>
          </a:p>
          <a:p>
            <a:pPr eaLnBrk="1" hangingPunct="1"/>
            <a:endParaRPr lang="ko-KR" altLang="en-US" sz="2600" smtClean="0"/>
          </a:p>
          <a:p>
            <a:pPr eaLnBrk="1" hangingPunct="1"/>
            <a:endParaRPr lang="ko-KR" altLang="en-US" sz="2600" smtClean="0"/>
          </a:p>
          <a:p>
            <a:pPr eaLnBrk="1" hangingPunct="1"/>
            <a:endParaRPr lang="ko-KR" altLang="en-US" sz="2600" smtClean="0"/>
          </a:p>
          <a:p>
            <a:pPr eaLnBrk="1" hangingPunct="1"/>
            <a:endParaRPr lang="ko-KR" altLang="en-US" sz="2600" smtClean="0"/>
          </a:p>
          <a:p>
            <a:pPr algn="ctr" eaLnBrk="1" hangingPunct="1">
              <a:buFont typeface="Wingdings" pitchFamily="2" charset="2"/>
              <a:buNone/>
            </a:pPr>
            <a:r>
              <a:rPr lang="en-US" altLang="ko-KR" sz="2600" smtClean="0"/>
              <a:t>Figure 3.2 : System stack after function call</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a:p>
        </p:txBody>
      </p:sp>
      <p:sp>
        <p:nvSpPr>
          <p:cNvPr id="3" name="슬라이드 번호 개체 틀 2"/>
          <p:cNvSpPr>
            <a:spLocks noGrp="1"/>
          </p:cNvSpPr>
          <p:nvPr>
            <p:ph type="sldNum" sz="quarter" idx="12"/>
          </p:nvPr>
        </p:nvSpPr>
        <p:spPr/>
        <p:txBody>
          <a:bodyPr/>
          <a:lstStyle/>
          <a:p>
            <a:pPr>
              <a:defRPr/>
            </a:pPr>
            <a:fld id="{96A98DE3-4BE4-4035-8F21-E6AAEA21DEAA}" type="slidenum">
              <a:rPr lang="en-US" altLang="ko-KR" smtClean="0"/>
              <a:pPr>
                <a:defRPr/>
              </a:pPr>
              <a:t>5</a:t>
            </a:fld>
            <a:endParaRPr lang="en-US" altLang="ko-KR" dirty="0"/>
          </a:p>
        </p:txBody>
      </p:sp>
    </p:spTree>
    <p:extLst>
      <p:ext uri="{BB962C8B-B14F-4D97-AF65-F5344CB8AC3E}">
        <p14:creationId xmlns:p14="http://schemas.microsoft.com/office/powerpoint/2010/main" val="4068277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ko-KR" smtClean="0"/>
              <a:t>The Stack Abstract Data Type</a:t>
            </a:r>
          </a:p>
        </p:txBody>
      </p:sp>
      <p:sp>
        <p:nvSpPr>
          <p:cNvPr id="18436" name="Rectangle 3"/>
          <p:cNvSpPr>
            <a:spLocks noGrp="1" noChangeArrowheads="1"/>
          </p:cNvSpPr>
          <p:nvPr>
            <p:ph type="body" idx="1"/>
          </p:nvPr>
        </p:nvSpPr>
        <p:spPr/>
        <p:txBody>
          <a:bodyPr/>
          <a:lstStyle/>
          <a:p>
            <a:pPr eaLnBrk="1" hangingPunct="1">
              <a:lnSpc>
                <a:spcPct val="80000"/>
              </a:lnSpc>
              <a:buNone/>
            </a:pPr>
            <a:r>
              <a:rPr lang="en-US" altLang="ko-KR" sz="1300" b="1" dirty="0" smtClean="0">
                <a:latin typeface="Courier New" pitchFamily="49" charset="0"/>
              </a:rPr>
              <a:t>class </a:t>
            </a:r>
            <a:r>
              <a:rPr lang="en-US" altLang="ko-KR" sz="1300" b="1" dirty="0">
                <a:latin typeface="Courier New" pitchFamily="49" charset="0"/>
              </a:rPr>
              <a:t>Stack &lt;T</a:t>
            </a:r>
            <a:r>
              <a:rPr lang="en-US" altLang="ko-KR" sz="1300" b="1" dirty="0" smtClean="0">
                <a:latin typeface="Courier New" pitchFamily="49" charset="0"/>
              </a:rPr>
              <a:t>&gt; </a:t>
            </a:r>
            <a:r>
              <a:rPr lang="en-US" altLang="ko-KR" sz="1300" dirty="0" smtClean="0">
                <a:latin typeface="Courier New" pitchFamily="49" charset="0"/>
              </a:rPr>
              <a:t>{// A finite ordered list with zero or more elements.</a:t>
            </a:r>
          </a:p>
          <a:p>
            <a:pPr eaLnBrk="1" hangingPunct="1">
              <a:lnSpc>
                <a:spcPct val="80000"/>
              </a:lnSpc>
              <a:buFont typeface="Wingdings" pitchFamily="2" charset="2"/>
              <a:buNone/>
            </a:pPr>
            <a:r>
              <a:rPr lang="en-US" altLang="ko-KR" sz="1300" dirty="0" smtClean="0">
                <a:latin typeface="Courier New" pitchFamily="49" charset="0"/>
              </a:rPr>
              <a:t>   Stack(</a:t>
            </a:r>
            <a:r>
              <a:rPr lang="en-US" altLang="ko-KR" sz="1300" b="1" dirty="0" err="1" smtClean="0">
                <a:latin typeface="Courier New" pitchFamily="49" charset="0"/>
              </a:rPr>
              <a:t>int</a:t>
            </a:r>
            <a:r>
              <a:rPr lang="en-US" altLang="ko-KR" sz="1300" b="1" dirty="0" smtClean="0">
                <a:latin typeface="Courier New" pitchFamily="49" charset="0"/>
              </a:rPr>
              <a:t> </a:t>
            </a:r>
            <a:r>
              <a:rPr lang="en-US" altLang="ko-KR" sz="1300" dirty="0" err="1" smtClean="0">
                <a:latin typeface="Courier New" pitchFamily="49" charset="0"/>
              </a:rPr>
              <a:t>stackCapacity</a:t>
            </a:r>
            <a:r>
              <a:rPr lang="en-US" altLang="ko-KR" sz="1300" dirty="0" smtClean="0">
                <a:latin typeface="Courier New" pitchFamily="49" charset="0"/>
              </a:rPr>
              <a:t>);</a:t>
            </a:r>
          </a:p>
          <a:p>
            <a:pPr eaLnBrk="1" hangingPunct="1">
              <a:lnSpc>
                <a:spcPct val="80000"/>
              </a:lnSpc>
              <a:buFont typeface="Wingdings" pitchFamily="2" charset="2"/>
              <a:buNone/>
            </a:pPr>
            <a:r>
              <a:rPr lang="en-US" altLang="ko-KR" sz="1300" dirty="0" smtClean="0">
                <a:latin typeface="Courier New" pitchFamily="49" charset="0"/>
              </a:rPr>
              <a:t>    // Create an empty stack whose initial capacity is </a:t>
            </a:r>
            <a:r>
              <a:rPr lang="en-US" altLang="ko-KR" sz="1300" dirty="0" err="1" smtClean="0">
                <a:latin typeface="Courier New" pitchFamily="49" charset="0"/>
              </a:rPr>
              <a:t>stackCapacity</a:t>
            </a:r>
            <a:r>
              <a:rPr lang="en-US" altLang="ko-KR" sz="1300" dirty="0" smtClean="0">
                <a:latin typeface="Courier New" pitchFamily="49" charset="0"/>
              </a:rPr>
              <a:t> </a:t>
            </a:r>
          </a:p>
          <a:p>
            <a:pPr eaLnBrk="1" hangingPunct="1">
              <a:lnSpc>
                <a:spcPct val="80000"/>
              </a:lnSpc>
              <a:buFont typeface="Wingdings" pitchFamily="2" charset="2"/>
              <a:buNone/>
            </a:pPr>
            <a:endParaRPr lang="en-US" altLang="ko-KR" sz="1300" dirty="0" smtClean="0">
              <a:latin typeface="Courier New" pitchFamily="49" charset="0"/>
            </a:endParaRPr>
          </a:p>
          <a:p>
            <a:pPr eaLnBrk="1" hangingPunct="1">
              <a:lnSpc>
                <a:spcPct val="80000"/>
              </a:lnSpc>
              <a:buNone/>
            </a:pPr>
            <a:r>
              <a:rPr lang="en-US" altLang="ko-KR" sz="1300" dirty="0" smtClean="0">
                <a:latin typeface="Courier New" pitchFamily="49" charset="0"/>
              </a:rPr>
              <a:t>	</a:t>
            </a:r>
            <a:r>
              <a:rPr lang="en-US" altLang="ko-KR" sz="1400" b="1" dirty="0" err="1">
                <a:latin typeface="Courier New" panose="02070309020205020404" pitchFamily="49" charset="0"/>
                <a:cs typeface="Courier New" panose="02070309020205020404" pitchFamily="49" charset="0"/>
              </a:rPr>
              <a:t>boolean</a:t>
            </a:r>
            <a:r>
              <a:rPr lang="en-US" altLang="ko-KR" sz="1400" dirty="0"/>
              <a:t> </a:t>
            </a:r>
            <a:r>
              <a:rPr lang="en-US" altLang="ko-KR" sz="1300" dirty="0" err="1" smtClean="0">
                <a:solidFill>
                  <a:srgbClr val="0000CC"/>
                </a:solidFill>
                <a:latin typeface="Courier New" pitchFamily="49" charset="0"/>
              </a:rPr>
              <a:t>IsEmpty</a:t>
            </a:r>
            <a:r>
              <a:rPr lang="en-US" altLang="ko-KR" sz="1300" dirty="0" smtClean="0">
                <a:latin typeface="Courier New" pitchFamily="49" charset="0"/>
              </a:rPr>
              <a:t>();</a:t>
            </a:r>
          </a:p>
          <a:p>
            <a:pPr eaLnBrk="1" hangingPunct="1">
              <a:lnSpc>
                <a:spcPct val="80000"/>
              </a:lnSpc>
              <a:buFont typeface="Wingdings" pitchFamily="2" charset="2"/>
              <a:buNone/>
            </a:pPr>
            <a:r>
              <a:rPr lang="en-US" altLang="ko-KR" sz="1300" dirty="0" smtClean="0">
                <a:latin typeface="Courier New" pitchFamily="49" charset="0"/>
              </a:rPr>
              <a:t>    // if number of elements in the stack is equal to 0, return  true else return false.</a:t>
            </a:r>
          </a:p>
          <a:p>
            <a:pPr eaLnBrk="1" hangingPunct="1">
              <a:lnSpc>
                <a:spcPct val="80000"/>
              </a:lnSpc>
              <a:buFont typeface="Wingdings" pitchFamily="2" charset="2"/>
              <a:buNone/>
            </a:pPr>
            <a:endParaRPr lang="en-US" altLang="ko-KR" sz="1300" dirty="0" smtClean="0">
              <a:latin typeface="Courier New" pitchFamily="49" charset="0"/>
            </a:endParaRPr>
          </a:p>
          <a:p>
            <a:pPr eaLnBrk="1" hangingPunct="1">
              <a:lnSpc>
                <a:spcPct val="80000"/>
              </a:lnSpc>
              <a:buFont typeface="Wingdings" pitchFamily="2" charset="2"/>
              <a:buNone/>
            </a:pPr>
            <a:r>
              <a:rPr lang="en-US" altLang="ko-KR" sz="1300" dirty="0" smtClean="0">
                <a:latin typeface="Courier New" pitchFamily="49" charset="0"/>
              </a:rPr>
              <a:t>	T&amp; </a:t>
            </a:r>
            <a:r>
              <a:rPr lang="en-US" altLang="ko-KR" sz="1300" dirty="0" smtClean="0">
                <a:solidFill>
                  <a:srgbClr val="0000CC"/>
                </a:solidFill>
                <a:latin typeface="Courier New" pitchFamily="49" charset="0"/>
              </a:rPr>
              <a:t>Top</a:t>
            </a:r>
            <a:r>
              <a:rPr lang="en-US" altLang="ko-KR" sz="1300" dirty="0" smtClean="0">
                <a:latin typeface="Courier New" pitchFamily="49" charset="0"/>
              </a:rPr>
              <a:t>();</a:t>
            </a:r>
          </a:p>
          <a:p>
            <a:pPr eaLnBrk="1" hangingPunct="1">
              <a:lnSpc>
                <a:spcPct val="80000"/>
              </a:lnSpc>
              <a:buFont typeface="Wingdings" pitchFamily="2" charset="2"/>
              <a:buNone/>
            </a:pPr>
            <a:r>
              <a:rPr lang="en-US" altLang="ko-KR" sz="1300" dirty="0" smtClean="0">
                <a:latin typeface="Courier New" pitchFamily="49" charset="0"/>
              </a:rPr>
              <a:t>	// Return top element of stack</a:t>
            </a:r>
          </a:p>
          <a:p>
            <a:pPr eaLnBrk="1" hangingPunct="1">
              <a:lnSpc>
                <a:spcPct val="80000"/>
              </a:lnSpc>
              <a:buFont typeface="Wingdings" pitchFamily="2" charset="2"/>
              <a:buNone/>
            </a:pPr>
            <a:endParaRPr lang="en-US" altLang="ko-KR" sz="1300" dirty="0" smtClean="0">
              <a:latin typeface="Courier New" pitchFamily="49" charset="0"/>
            </a:endParaRPr>
          </a:p>
          <a:p>
            <a:pPr eaLnBrk="1" hangingPunct="1">
              <a:lnSpc>
                <a:spcPct val="80000"/>
              </a:lnSpc>
              <a:buFont typeface="Wingdings" pitchFamily="2" charset="2"/>
              <a:buNone/>
            </a:pPr>
            <a:r>
              <a:rPr lang="en-US" altLang="ko-KR" sz="1300" dirty="0" smtClean="0">
                <a:latin typeface="Courier New" pitchFamily="49" charset="0"/>
              </a:rPr>
              <a:t>	</a:t>
            </a:r>
            <a:r>
              <a:rPr lang="en-US" altLang="ko-KR" sz="1300" b="1" dirty="0" smtClean="0">
                <a:latin typeface="Courier New" pitchFamily="49" charset="0"/>
              </a:rPr>
              <a:t>void</a:t>
            </a:r>
            <a:r>
              <a:rPr lang="en-US" altLang="ko-KR" sz="1300" dirty="0" smtClean="0">
                <a:latin typeface="Courier New" pitchFamily="49" charset="0"/>
              </a:rPr>
              <a:t> </a:t>
            </a:r>
            <a:r>
              <a:rPr lang="en-US" altLang="ko-KR" sz="1300" dirty="0" smtClean="0">
                <a:solidFill>
                  <a:srgbClr val="0000CC"/>
                </a:solidFill>
                <a:latin typeface="Courier New" pitchFamily="49" charset="0"/>
              </a:rPr>
              <a:t>Push</a:t>
            </a:r>
            <a:r>
              <a:rPr lang="en-US" altLang="ko-KR" sz="1300" dirty="0" smtClean="0">
                <a:latin typeface="Courier New" pitchFamily="49" charset="0"/>
              </a:rPr>
              <a:t>(T&amp; item);</a:t>
            </a:r>
          </a:p>
          <a:p>
            <a:pPr eaLnBrk="1" hangingPunct="1">
              <a:lnSpc>
                <a:spcPct val="80000"/>
              </a:lnSpc>
              <a:buFont typeface="Wingdings" pitchFamily="2" charset="2"/>
              <a:buNone/>
            </a:pPr>
            <a:r>
              <a:rPr lang="en-US" altLang="ko-KR" sz="1300" dirty="0" smtClean="0">
                <a:latin typeface="Courier New" pitchFamily="49" charset="0"/>
              </a:rPr>
              <a:t>	// Insert item into the top of the stack</a:t>
            </a:r>
          </a:p>
          <a:p>
            <a:pPr eaLnBrk="1" hangingPunct="1">
              <a:lnSpc>
                <a:spcPct val="80000"/>
              </a:lnSpc>
              <a:buFont typeface="Wingdings" pitchFamily="2" charset="2"/>
              <a:buNone/>
            </a:pPr>
            <a:endParaRPr lang="en-US" altLang="ko-KR" sz="1300" dirty="0" smtClean="0">
              <a:latin typeface="Courier New" pitchFamily="49" charset="0"/>
            </a:endParaRPr>
          </a:p>
          <a:p>
            <a:pPr eaLnBrk="1" hangingPunct="1">
              <a:lnSpc>
                <a:spcPct val="80000"/>
              </a:lnSpc>
              <a:buFont typeface="Wingdings" pitchFamily="2" charset="2"/>
              <a:buNone/>
            </a:pPr>
            <a:r>
              <a:rPr lang="en-US" altLang="ko-KR" sz="1300" dirty="0" smtClean="0">
                <a:latin typeface="Courier New" pitchFamily="49" charset="0"/>
              </a:rPr>
              <a:t>	</a:t>
            </a:r>
            <a:r>
              <a:rPr lang="en-US" altLang="ko-KR" sz="1300" b="1" dirty="0" smtClean="0">
                <a:latin typeface="Courier New" pitchFamily="49" charset="0"/>
              </a:rPr>
              <a:t>void</a:t>
            </a:r>
            <a:r>
              <a:rPr lang="en-US" altLang="ko-KR" sz="1300" dirty="0" smtClean="0">
                <a:latin typeface="Courier New" pitchFamily="49" charset="0"/>
              </a:rPr>
              <a:t> </a:t>
            </a:r>
            <a:r>
              <a:rPr lang="en-US" altLang="ko-KR" sz="1300" dirty="0" smtClean="0">
                <a:solidFill>
                  <a:srgbClr val="0000CC"/>
                </a:solidFill>
                <a:latin typeface="Courier New" pitchFamily="49" charset="0"/>
              </a:rPr>
              <a:t>Pop</a:t>
            </a:r>
            <a:r>
              <a:rPr lang="en-US" altLang="ko-KR" sz="1300" dirty="0" smtClean="0">
                <a:latin typeface="Courier New" pitchFamily="49" charset="0"/>
              </a:rPr>
              <a:t>();</a:t>
            </a:r>
          </a:p>
          <a:p>
            <a:pPr eaLnBrk="1" hangingPunct="1">
              <a:lnSpc>
                <a:spcPct val="80000"/>
              </a:lnSpc>
              <a:buFont typeface="Wingdings" pitchFamily="2" charset="2"/>
              <a:buNone/>
            </a:pPr>
            <a:r>
              <a:rPr lang="en-US" altLang="ko-KR" sz="1300" dirty="0" smtClean="0">
                <a:latin typeface="Courier New" pitchFamily="49" charset="0"/>
              </a:rPr>
              <a:t>	// Delete the top element of the stack</a:t>
            </a:r>
          </a:p>
          <a:p>
            <a:pPr eaLnBrk="1" hangingPunct="1">
              <a:lnSpc>
                <a:spcPct val="80000"/>
              </a:lnSpc>
              <a:buFont typeface="Wingdings" pitchFamily="2" charset="2"/>
              <a:buNone/>
            </a:pPr>
            <a:r>
              <a:rPr lang="en-US" altLang="ko-KR" sz="1300" dirty="0" smtClean="0">
                <a:latin typeface="Courier New" pitchFamily="49" charset="0"/>
              </a:rPr>
              <a:t>};</a:t>
            </a:r>
          </a:p>
          <a:p>
            <a:pPr eaLnBrk="1" hangingPunct="1">
              <a:lnSpc>
                <a:spcPct val="80000"/>
              </a:lnSpc>
              <a:buFont typeface="Wingdings" pitchFamily="2" charset="2"/>
              <a:buNone/>
            </a:pPr>
            <a:r>
              <a:rPr lang="en-US" altLang="ko-KR" sz="1300" dirty="0" smtClean="0">
                <a:latin typeface="Courier New" pitchFamily="49" charset="0"/>
              </a:rPr>
              <a:t>ADT : Abstract data type </a:t>
            </a:r>
            <a:r>
              <a:rPr lang="en-US" altLang="ko-KR" sz="1300" b="1" dirty="0" smtClean="0">
                <a:solidFill>
                  <a:srgbClr val="0000FF"/>
                </a:solidFill>
                <a:latin typeface="Courier New" pitchFamily="49" charset="0"/>
              </a:rPr>
              <a:t>Stack</a:t>
            </a:r>
          </a:p>
          <a:p>
            <a:pPr eaLnBrk="1" hangingPunct="1">
              <a:lnSpc>
                <a:spcPct val="80000"/>
              </a:lnSpc>
            </a:pPr>
            <a:endParaRPr lang="en-US" altLang="ko-KR" sz="1300" dirty="0" smtClean="0">
              <a:latin typeface="Courier New" pitchFamily="49" charset="0"/>
            </a:endParaRP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6</a:t>
            </a:fld>
            <a:endParaRPr lang="en-US" altLang="ko-KR" dirty="0"/>
          </a:p>
        </p:txBody>
      </p:sp>
    </p:spTree>
    <p:extLst>
      <p:ext uri="{BB962C8B-B14F-4D97-AF65-F5344CB8AC3E}">
        <p14:creationId xmlns:p14="http://schemas.microsoft.com/office/powerpoint/2010/main" val="3750645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ko-KR" altLang="en-US" smtClean="0"/>
              <a:t>스택 구현</a:t>
            </a:r>
          </a:p>
        </p:txBody>
      </p:sp>
      <p:sp>
        <p:nvSpPr>
          <p:cNvPr id="19460" name="Rectangle 3"/>
          <p:cNvSpPr>
            <a:spLocks noGrp="1" noChangeArrowheads="1"/>
          </p:cNvSpPr>
          <p:nvPr>
            <p:ph type="body" idx="1"/>
          </p:nvPr>
        </p:nvSpPr>
        <p:spPr/>
        <p:txBody>
          <a:bodyPr/>
          <a:lstStyle/>
          <a:p>
            <a:pPr eaLnBrk="1" hangingPunct="1">
              <a:lnSpc>
                <a:spcPct val="80000"/>
              </a:lnSpc>
            </a:pPr>
            <a:r>
              <a:rPr lang="ko-KR" altLang="en-US" sz="1800" dirty="0" smtClean="0">
                <a:solidFill>
                  <a:srgbClr val="0000FF"/>
                </a:solidFill>
              </a:rPr>
              <a:t>일차원 배열 </a:t>
            </a:r>
            <a:r>
              <a:rPr lang="en-US" altLang="ko-KR" sz="1800" dirty="0" smtClean="0">
                <a:solidFill>
                  <a:srgbClr val="0000FF"/>
                </a:solidFill>
                <a:latin typeface="Courier New" pitchFamily="49" charset="0"/>
              </a:rPr>
              <a:t>stack</a:t>
            </a:r>
            <a:r>
              <a:rPr lang="en-US" altLang="ko-KR" sz="1800" dirty="0" smtClean="0">
                <a:solidFill>
                  <a:srgbClr val="0000FF"/>
                </a:solidFill>
              </a:rPr>
              <a:t> </a:t>
            </a:r>
            <a:r>
              <a:rPr lang="ko-KR" altLang="en-US" sz="1800" dirty="0" smtClean="0"/>
              <a:t>사용</a:t>
            </a:r>
          </a:p>
          <a:p>
            <a:pPr lvl="1" eaLnBrk="1" hangingPunct="1">
              <a:lnSpc>
                <a:spcPct val="80000"/>
              </a:lnSpc>
            </a:pPr>
            <a:r>
              <a:rPr lang="en-US" altLang="ko-KR" sz="1800" dirty="0" smtClean="0">
                <a:latin typeface="Courier New" pitchFamily="49" charset="0"/>
              </a:rPr>
              <a:t>i</a:t>
            </a:r>
            <a:r>
              <a:rPr lang="ko-KR" altLang="en-US" sz="1800" dirty="0" smtClean="0"/>
              <a:t>번째 원소는 </a:t>
            </a:r>
            <a:r>
              <a:rPr lang="en-US" altLang="ko-KR" sz="1800" dirty="0" smtClean="0">
                <a:latin typeface="Courier New" pitchFamily="49" charset="0"/>
              </a:rPr>
              <a:t>stack[i-1]</a:t>
            </a:r>
            <a:r>
              <a:rPr lang="ko-KR" altLang="en-US" sz="1800" dirty="0" smtClean="0"/>
              <a:t>에 저장</a:t>
            </a:r>
          </a:p>
          <a:p>
            <a:pPr lvl="1" eaLnBrk="1" hangingPunct="1">
              <a:lnSpc>
                <a:spcPct val="80000"/>
              </a:lnSpc>
            </a:pPr>
            <a:r>
              <a:rPr lang="ko-KR" altLang="en-US" sz="1800" dirty="0" smtClean="0"/>
              <a:t>변수 </a:t>
            </a:r>
            <a:r>
              <a:rPr lang="en-US" altLang="ko-KR" sz="1800" i="1" dirty="0" smtClean="0">
                <a:latin typeface="Courier New" pitchFamily="49" charset="0"/>
              </a:rPr>
              <a:t>top</a:t>
            </a:r>
            <a:r>
              <a:rPr lang="ko-KR" altLang="en-US" sz="1800" dirty="0" smtClean="0"/>
              <a:t>은 스택의 최상위 원소를 가리킴</a:t>
            </a:r>
            <a:r>
              <a:rPr lang="ko-KR" altLang="en-US" sz="1800" dirty="0" smtClean="0">
                <a:latin typeface="Arial" charset="0"/>
              </a:rPr>
              <a:t> </a:t>
            </a:r>
            <a:r>
              <a:rPr lang="ko-KR" altLang="en-US" sz="1800" dirty="0" smtClean="0"/>
              <a:t> </a:t>
            </a:r>
            <a:r>
              <a:rPr lang="en-US" altLang="ko-KR" sz="1800" dirty="0" smtClean="0"/>
              <a:t>(</a:t>
            </a:r>
            <a:r>
              <a:rPr lang="ko-KR" altLang="en-US" sz="1800" dirty="0" smtClean="0"/>
              <a:t>초기 </a:t>
            </a:r>
            <a:r>
              <a:rPr lang="en-US" altLang="ko-KR" sz="1800" dirty="0" smtClean="0"/>
              <a:t>: </a:t>
            </a:r>
            <a:r>
              <a:rPr lang="en-US" altLang="ko-KR" sz="1800" i="1" dirty="0" smtClean="0">
                <a:latin typeface="Courier New" pitchFamily="49" charset="0"/>
              </a:rPr>
              <a:t>top</a:t>
            </a:r>
            <a:r>
              <a:rPr lang="en-US" altLang="ko-KR" sz="1800" dirty="0" smtClean="0"/>
              <a:t> = -1)</a:t>
            </a:r>
          </a:p>
          <a:p>
            <a:pPr eaLnBrk="1" hangingPunct="1">
              <a:lnSpc>
                <a:spcPct val="80000"/>
              </a:lnSpc>
            </a:pPr>
            <a:endParaRPr lang="en-US" altLang="ko-KR" sz="1800" dirty="0" smtClean="0"/>
          </a:p>
          <a:p>
            <a:pPr eaLnBrk="1" hangingPunct="1">
              <a:lnSpc>
                <a:spcPct val="80000"/>
              </a:lnSpc>
              <a:buFont typeface="Wingdings" pitchFamily="2" charset="2"/>
              <a:buNone/>
            </a:pPr>
            <a:r>
              <a:rPr lang="en-US" altLang="ko-KR" sz="1800" dirty="0" smtClean="0">
                <a:latin typeface="Courier New" pitchFamily="49" charset="0"/>
              </a:rPr>
              <a:t>	</a:t>
            </a:r>
            <a:r>
              <a:rPr lang="en-US" altLang="ko-KR" sz="1800" b="1" dirty="0" smtClean="0">
                <a:latin typeface="Courier New" pitchFamily="49" charset="0"/>
              </a:rPr>
              <a:t>private</a:t>
            </a:r>
            <a:r>
              <a:rPr lang="en-US" altLang="ko-KR" sz="1800" dirty="0" smtClean="0">
                <a:latin typeface="Courier New" pitchFamily="49" charset="0"/>
              </a:rPr>
              <a:t> T[] </a:t>
            </a:r>
            <a:r>
              <a:rPr lang="en-US" altLang="ko-KR" sz="1800" b="1" dirty="0" smtClean="0">
                <a:solidFill>
                  <a:srgbClr val="0000FF"/>
                </a:solidFill>
                <a:latin typeface="Courier New" pitchFamily="49" charset="0"/>
              </a:rPr>
              <a:t>stack</a:t>
            </a:r>
            <a:r>
              <a:rPr lang="en-US" altLang="ko-KR" sz="1800" dirty="0" smtClean="0">
                <a:latin typeface="Courier New" pitchFamily="49" charset="0"/>
              </a:rPr>
              <a:t>;	// array for stack elements</a:t>
            </a:r>
          </a:p>
          <a:p>
            <a:pPr eaLnBrk="1" hangingPunct="1">
              <a:lnSpc>
                <a:spcPct val="80000"/>
              </a:lnSpc>
              <a:buNone/>
            </a:pPr>
            <a:r>
              <a:rPr lang="en-US" altLang="ko-KR" sz="1800" dirty="0" smtClean="0">
                <a:latin typeface="Courier New" pitchFamily="49" charset="0"/>
              </a:rPr>
              <a:t>   </a:t>
            </a:r>
            <a:r>
              <a:rPr lang="en-US" altLang="ko-KR" sz="1800" b="1" dirty="0" smtClean="0">
                <a:latin typeface="Courier New" pitchFamily="49" charset="0"/>
              </a:rPr>
              <a:t>private</a:t>
            </a:r>
            <a:r>
              <a:rPr lang="en-US" altLang="ko-KR" sz="1800" dirty="0" smtClean="0">
                <a:latin typeface="Courier New" pitchFamily="49" charset="0"/>
              </a:rPr>
              <a:t> </a:t>
            </a:r>
            <a:r>
              <a:rPr lang="en-US" altLang="ko-KR" sz="1800" b="1" dirty="0" err="1" smtClean="0">
                <a:latin typeface="Courier New" pitchFamily="49" charset="0"/>
              </a:rPr>
              <a:t>int</a:t>
            </a:r>
            <a:r>
              <a:rPr lang="en-US" altLang="ko-KR" sz="1800" dirty="0" smtClean="0">
                <a:latin typeface="Courier New" pitchFamily="49" charset="0"/>
              </a:rPr>
              <a:t> </a:t>
            </a:r>
            <a:r>
              <a:rPr lang="en-US" altLang="ko-KR" sz="1800" b="1" dirty="0" smtClean="0">
                <a:solidFill>
                  <a:srgbClr val="0000FF"/>
                </a:solidFill>
                <a:latin typeface="Courier New" pitchFamily="49" charset="0"/>
              </a:rPr>
              <a:t>top</a:t>
            </a:r>
            <a:r>
              <a:rPr lang="en-US" altLang="ko-KR" sz="1800" dirty="0" smtClean="0">
                <a:latin typeface="Courier New" pitchFamily="49" charset="0"/>
              </a:rPr>
              <a:t>;	// array position of top element</a:t>
            </a:r>
          </a:p>
          <a:p>
            <a:pPr eaLnBrk="1" hangingPunct="1">
              <a:lnSpc>
                <a:spcPct val="80000"/>
              </a:lnSpc>
              <a:buNone/>
            </a:pPr>
            <a:r>
              <a:rPr lang="en-US" altLang="ko-KR" sz="1800" dirty="0" smtClean="0">
                <a:latin typeface="Courier New" pitchFamily="49" charset="0"/>
              </a:rPr>
              <a:t>   </a:t>
            </a:r>
            <a:r>
              <a:rPr lang="en-US" altLang="ko-KR" sz="1800" b="1" dirty="0" smtClean="0">
                <a:latin typeface="Courier New" pitchFamily="49" charset="0"/>
              </a:rPr>
              <a:t>private</a:t>
            </a:r>
            <a:r>
              <a:rPr lang="en-US" altLang="ko-KR" sz="1800" dirty="0" smtClean="0">
                <a:latin typeface="Courier New" pitchFamily="49" charset="0"/>
              </a:rPr>
              <a:t> </a:t>
            </a:r>
            <a:r>
              <a:rPr lang="en-US" altLang="ko-KR" sz="1800" b="1" dirty="0" err="1" smtClean="0">
                <a:latin typeface="Courier New" pitchFamily="49" charset="0"/>
              </a:rPr>
              <a:t>int</a:t>
            </a:r>
            <a:r>
              <a:rPr lang="en-US" altLang="ko-KR" sz="1800" dirty="0" smtClean="0">
                <a:latin typeface="Courier New" pitchFamily="49" charset="0"/>
              </a:rPr>
              <a:t> capacity;	// capacity of stack array</a:t>
            </a:r>
          </a:p>
          <a:p>
            <a:pPr eaLnBrk="1" hangingPunct="1">
              <a:lnSpc>
                <a:spcPct val="80000"/>
              </a:lnSpc>
              <a:buFont typeface="Wingdings" pitchFamily="2" charset="2"/>
              <a:buNone/>
            </a:pPr>
            <a:r>
              <a:rPr lang="en-US" altLang="ko-KR" sz="1800" dirty="0" smtClean="0">
                <a:latin typeface="Courier New" pitchFamily="49" charset="0"/>
              </a:rPr>
              <a:t/>
            </a:r>
            <a:br>
              <a:rPr lang="en-US" altLang="ko-KR" sz="1800" dirty="0" smtClean="0">
                <a:latin typeface="Courier New" pitchFamily="49" charset="0"/>
              </a:rPr>
            </a:br>
            <a:endParaRPr lang="en-US" altLang="ko-KR" sz="1800" dirty="0" smtClean="0">
              <a:latin typeface="Courier New" pitchFamily="49" charset="0"/>
            </a:endParaRPr>
          </a:p>
          <a:p>
            <a:pPr eaLnBrk="1" hangingPunct="1">
              <a:lnSpc>
                <a:spcPct val="80000"/>
              </a:lnSpc>
              <a:buNone/>
            </a:pPr>
            <a:r>
              <a:rPr lang="en-US" altLang="ko-KR" sz="1800" dirty="0">
                <a:latin typeface="Courier New" pitchFamily="49" charset="0"/>
              </a:rPr>
              <a:t> Stack(</a:t>
            </a:r>
            <a:r>
              <a:rPr lang="en-US" altLang="ko-KR" sz="1800" b="1" dirty="0" err="1">
                <a:latin typeface="Courier New" pitchFamily="49" charset="0"/>
              </a:rPr>
              <a:t>int</a:t>
            </a:r>
            <a:r>
              <a:rPr lang="en-US" altLang="ko-KR" sz="1800" dirty="0">
                <a:latin typeface="Courier New" pitchFamily="49" charset="0"/>
              </a:rPr>
              <a:t> </a:t>
            </a:r>
            <a:r>
              <a:rPr lang="en-US" altLang="ko-KR" sz="1800" dirty="0" err="1">
                <a:latin typeface="Courier New" pitchFamily="49" charset="0"/>
              </a:rPr>
              <a:t>stackCapacity</a:t>
            </a:r>
            <a:r>
              <a:rPr lang="en-US" altLang="ko-KR" sz="1800" dirty="0">
                <a:latin typeface="Courier New" pitchFamily="49" charset="0"/>
              </a:rPr>
              <a:t>) </a:t>
            </a:r>
            <a:r>
              <a:rPr lang="en-US" altLang="ko-KR" sz="1800" b="1" dirty="0">
                <a:latin typeface="Courier New" pitchFamily="49" charset="0"/>
              </a:rPr>
              <a:t>throws</a:t>
            </a:r>
            <a:r>
              <a:rPr lang="en-US" altLang="ko-KR" sz="1800" dirty="0">
                <a:latin typeface="Courier New" pitchFamily="49" charset="0"/>
              </a:rPr>
              <a:t> Exception {</a:t>
            </a:r>
          </a:p>
          <a:p>
            <a:pPr eaLnBrk="1" hangingPunct="1">
              <a:lnSpc>
                <a:spcPct val="80000"/>
              </a:lnSpc>
              <a:buNone/>
            </a:pPr>
            <a:r>
              <a:rPr lang="en-US" altLang="ko-KR" sz="1800" dirty="0">
                <a:latin typeface="Courier New" pitchFamily="49" charset="0"/>
              </a:rPr>
              <a:t>        capacity = </a:t>
            </a:r>
            <a:r>
              <a:rPr lang="en-US" altLang="ko-KR" sz="1800" dirty="0" err="1">
                <a:latin typeface="Courier New" pitchFamily="49" charset="0"/>
              </a:rPr>
              <a:t>stackCapacity</a:t>
            </a:r>
            <a:r>
              <a:rPr lang="en-US" altLang="ko-KR" sz="1800" dirty="0">
                <a:latin typeface="Courier New" pitchFamily="49" charset="0"/>
              </a:rPr>
              <a:t>;</a:t>
            </a:r>
          </a:p>
          <a:p>
            <a:pPr eaLnBrk="1" hangingPunct="1">
              <a:lnSpc>
                <a:spcPct val="80000"/>
              </a:lnSpc>
              <a:buNone/>
            </a:pPr>
            <a:r>
              <a:rPr lang="en-US" altLang="ko-KR" sz="1800" dirty="0">
                <a:latin typeface="Courier New" pitchFamily="49" charset="0"/>
              </a:rPr>
              <a:t>        </a:t>
            </a:r>
            <a:r>
              <a:rPr lang="en-US" altLang="ko-KR" sz="1800" b="1" dirty="0">
                <a:latin typeface="Courier New" pitchFamily="49" charset="0"/>
              </a:rPr>
              <a:t>if</a:t>
            </a:r>
            <a:r>
              <a:rPr lang="en-US" altLang="ko-KR" sz="1800" dirty="0">
                <a:latin typeface="Courier New" pitchFamily="49" charset="0"/>
              </a:rPr>
              <a:t>(capacity &lt; 1) </a:t>
            </a:r>
            <a:r>
              <a:rPr lang="en-US" altLang="ko-KR" sz="1800" b="1" dirty="0">
                <a:latin typeface="Courier New" pitchFamily="49" charset="0"/>
              </a:rPr>
              <a:t>throw new </a:t>
            </a:r>
            <a:r>
              <a:rPr lang="en-US" altLang="ko-KR" sz="1800" dirty="0">
                <a:latin typeface="Courier New" pitchFamily="49" charset="0"/>
              </a:rPr>
              <a:t>Exception("Stack capacity must be &gt; 0");</a:t>
            </a:r>
          </a:p>
          <a:p>
            <a:pPr eaLnBrk="1" hangingPunct="1">
              <a:lnSpc>
                <a:spcPct val="80000"/>
              </a:lnSpc>
              <a:buNone/>
            </a:pPr>
            <a:endParaRPr lang="en-US" altLang="ko-KR" sz="1800" dirty="0">
              <a:latin typeface="Courier New" pitchFamily="49" charset="0"/>
            </a:endParaRPr>
          </a:p>
          <a:p>
            <a:pPr eaLnBrk="1" hangingPunct="1">
              <a:lnSpc>
                <a:spcPct val="80000"/>
              </a:lnSpc>
              <a:buNone/>
            </a:pPr>
            <a:r>
              <a:rPr lang="en-US" altLang="ko-KR" sz="1800" dirty="0">
                <a:latin typeface="Courier New" pitchFamily="49" charset="0"/>
              </a:rPr>
              <a:t>        </a:t>
            </a:r>
            <a:r>
              <a:rPr lang="en-US" altLang="ko-KR" sz="1800" b="1" dirty="0">
                <a:solidFill>
                  <a:srgbClr val="0000FF"/>
                </a:solidFill>
                <a:latin typeface="Courier New" pitchFamily="49" charset="0"/>
              </a:rPr>
              <a:t>stack</a:t>
            </a:r>
            <a:r>
              <a:rPr lang="en-US" altLang="ko-KR" sz="1800" dirty="0">
                <a:latin typeface="Courier New" pitchFamily="49" charset="0"/>
              </a:rPr>
              <a:t> = (T []) </a:t>
            </a:r>
            <a:r>
              <a:rPr lang="en-US" altLang="ko-KR" sz="1800" b="1" dirty="0">
                <a:latin typeface="Courier New" pitchFamily="49" charset="0"/>
              </a:rPr>
              <a:t>new</a:t>
            </a:r>
            <a:r>
              <a:rPr lang="en-US" altLang="ko-KR" sz="1800" dirty="0">
                <a:latin typeface="Courier New" pitchFamily="49" charset="0"/>
              </a:rPr>
              <a:t> Object [capacity];</a:t>
            </a:r>
          </a:p>
          <a:p>
            <a:pPr eaLnBrk="1" hangingPunct="1">
              <a:lnSpc>
                <a:spcPct val="80000"/>
              </a:lnSpc>
              <a:buNone/>
            </a:pPr>
            <a:r>
              <a:rPr lang="en-US" altLang="ko-KR" sz="1800" dirty="0">
                <a:latin typeface="Courier New" pitchFamily="49" charset="0"/>
              </a:rPr>
              <a:t>        </a:t>
            </a:r>
            <a:r>
              <a:rPr lang="en-US" altLang="ko-KR" sz="1800" b="1" dirty="0">
                <a:solidFill>
                  <a:srgbClr val="0000FF"/>
                </a:solidFill>
                <a:latin typeface="Courier New" pitchFamily="49" charset="0"/>
              </a:rPr>
              <a:t>top = -1</a:t>
            </a:r>
            <a:r>
              <a:rPr lang="en-US" altLang="ko-KR" sz="1800" dirty="0">
                <a:latin typeface="Courier New" pitchFamily="49" charset="0"/>
              </a:rPr>
              <a:t>;</a:t>
            </a:r>
          </a:p>
          <a:p>
            <a:pPr eaLnBrk="1" hangingPunct="1">
              <a:lnSpc>
                <a:spcPct val="80000"/>
              </a:lnSpc>
              <a:buNone/>
            </a:pPr>
            <a:r>
              <a:rPr lang="en-US" altLang="ko-KR" sz="1800" dirty="0">
                <a:latin typeface="Courier New" pitchFamily="49" charset="0"/>
              </a:rPr>
              <a:t>    }</a:t>
            </a:r>
            <a:endParaRPr lang="en-US" altLang="ko-KR" sz="1800" dirty="0" smtClean="0">
              <a:latin typeface="Courier New" pitchFamily="49" charset="0"/>
            </a:endParaRPr>
          </a:p>
        </p:txBody>
      </p:sp>
      <p:sp>
        <p:nvSpPr>
          <p:cNvPr id="2" name="Rectangle 1"/>
          <p:cNvSpPr/>
          <p:nvPr/>
        </p:nvSpPr>
        <p:spPr>
          <a:xfrm>
            <a:off x="754534" y="2656145"/>
            <a:ext cx="7457813" cy="1009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바닥글 개체 틀 2"/>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4" name="슬라이드 번호 개체 틀 3"/>
          <p:cNvSpPr>
            <a:spLocks noGrp="1"/>
          </p:cNvSpPr>
          <p:nvPr>
            <p:ph type="sldNum" sz="quarter" idx="12"/>
          </p:nvPr>
        </p:nvSpPr>
        <p:spPr/>
        <p:txBody>
          <a:bodyPr/>
          <a:lstStyle/>
          <a:p>
            <a:pPr>
              <a:defRPr/>
            </a:pPr>
            <a:fld id="{BC92AA4C-C2B1-4487-847B-8592F82A7C91}" type="slidenum">
              <a:rPr lang="en-US" altLang="ko-KR" smtClean="0"/>
              <a:pPr>
                <a:defRPr/>
              </a:pPr>
              <a:t>7</a:t>
            </a:fld>
            <a:endParaRPr lang="en-US" altLang="ko-KR" dirty="0"/>
          </a:p>
        </p:txBody>
      </p:sp>
    </p:spTree>
    <p:extLst>
      <p:ext uri="{BB962C8B-B14F-4D97-AF65-F5344CB8AC3E}">
        <p14:creationId xmlns:p14="http://schemas.microsoft.com/office/powerpoint/2010/main" val="188273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ko-KR" altLang="en-US" dirty="0" err="1" smtClean="0"/>
              <a:t>스택</a:t>
            </a:r>
            <a:r>
              <a:rPr lang="ko-KR" altLang="en-US" dirty="0" smtClean="0"/>
              <a:t> 구현</a:t>
            </a:r>
          </a:p>
        </p:txBody>
      </p:sp>
      <p:sp>
        <p:nvSpPr>
          <p:cNvPr id="20484" name="Rectangle 3"/>
          <p:cNvSpPr>
            <a:spLocks noGrp="1" noChangeArrowheads="1"/>
          </p:cNvSpPr>
          <p:nvPr>
            <p:ph type="body" idx="1"/>
          </p:nvPr>
        </p:nvSpPr>
        <p:spPr/>
        <p:txBody>
          <a:bodyPr/>
          <a:lstStyle/>
          <a:p>
            <a:pPr eaLnBrk="1" hangingPunct="1">
              <a:buNone/>
            </a:pPr>
            <a:r>
              <a:rPr lang="en-US" altLang="ko-KR" sz="1400" b="1" dirty="0">
                <a:latin typeface="Courier New" pitchFamily="49" charset="0"/>
              </a:rPr>
              <a:t> </a:t>
            </a:r>
            <a:r>
              <a:rPr lang="en-US" altLang="ko-KR" sz="1400" b="1" dirty="0" err="1">
                <a:latin typeface="Courier New" pitchFamily="49" charset="0"/>
              </a:rPr>
              <a:t>boolean</a:t>
            </a:r>
            <a:r>
              <a:rPr lang="en-US" altLang="ko-KR" sz="1400" dirty="0">
                <a:latin typeface="Courier New" pitchFamily="49" charset="0"/>
              </a:rPr>
              <a:t> </a:t>
            </a:r>
            <a:r>
              <a:rPr lang="en-US" altLang="ko-KR" sz="1400" dirty="0" err="1">
                <a:latin typeface="Courier New" pitchFamily="49" charset="0"/>
              </a:rPr>
              <a:t>IsEmpty</a:t>
            </a:r>
            <a:r>
              <a:rPr lang="en-US" altLang="ko-KR" sz="1400" dirty="0">
                <a:latin typeface="Courier New" pitchFamily="49" charset="0"/>
              </a:rPr>
              <a:t>() {</a:t>
            </a:r>
          </a:p>
          <a:p>
            <a:pPr eaLnBrk="1" hangingPunct="1">
              <a:buNone/>
            </a:pPr>
            <a:r>
              <a:rPr lang="en-US" altLang="ko-KR" sz="1400" dirty="0">
                <a:latin typeface="Courier New" pitchFamily="49" charset="0"/>
              </a:rPr>
              <a:t>        </a:t>
            </a:r>
            <a:r>
              <a:rPr lang="en-US" altLang="ko-KR" sz="1400" b="1" dirty="0">
                <a:latin typeface="Courier New" pitchFamily="49" charset="0"/>
              </a:rPr>
              <a:t>return</a:t>
            </a:r>
            <a:r>
              <a:rPr lang="en-US" altLang="ko-KR" sz="1400" dirty="0">
                <a:latin typeface="Courier New" pitchFamily="49" charset="0"/>
              </a:rPr>
              <a:t> (top == -1);</a:t>
            </a:r>
          </a:p>
          <a:p>
            <a:pPr eaLnBrk="1" hangingPunct="1">
              <a:buNone/>
            </a:pPr>
            <a:r>
              <a:rPr lang="en-US" altLang="ko-KR" sz="1400" dirty="0" smtClean="0">
                <a:latin typeface="Courier New" pitchFamily="49" charset="0"/>
              </a:rPr>
              <a:t>}</a:t>
            </a:r>
          </a:p>
          <a:p>
            <a:pPr eaLnBrk="1" hangingPunct="1">
              <a:buNone/>
            </a:pPr>
            <a:endParaRPr lang="en-US" altLang="ko-KR" sz="1400" dirty="0">
              <a:latin typeface="Courier New" pitchFamily="49" charset="0"/>
            </a:endParaRPr>
          </a:p>
          <a:p>
            <a:pPr eaLnBrk="1" hangingPunct="1">
              <a:buNone/>
            </a:pPr>
            <a:r>
              <a:rPr lang="en-US" altLang="ko-KR" sz="1400" dirty="0" smtClean="0">
                <a:latin typeface="Courier New" pitchFamily="49" charset="0"/>
              </a:rPr>
              <a:t>//Return </a:t>
            </a:r>
            <a:r>
              <a:rPr lang="en-US" altLang="ko-KR" sz="1400" dirty="0">
                <a:latin typeface="Courier New" pitchFamily="49" charset="0"/>
              </a:rPr>
              <a:t>top element of stack</a:t>
            </a:r>
          </a:p>
          <a:p>
            <a:pPr eaLnBrk="1" hangingPunct="1">
              <a:buNone/>
            </a:pPr>
            <a:r>
              <a:rPr lang="en-US" altLang="ko-KR" sz="1400" dirty="0" smtClean="0">
                <a:latin typeface="Courier New" pitchFamily="49" charset="0"/>
              </a:rPr>
              <a:t>T </a:t>
            </a:r>
            <a:r>
              <a:rPr lang="en-US" altLang="ko-KR" sz="1400" dirty="0">
                <a:latin typeface="Courier New" pitchFamily="49" charset="0"/>
              </a:rPr>
              <a:t>Top () </a:t>
            </a:r>
            <a:r>
              <a:rPr lang="en-US" altLang="ko-KR" sz="1400" b="1" dirty="0">
                <a:latin typeface="Courier New" pitchFamily="49" charset="0"/>
              </a:rPr>
              <a:t>throws</a:t>
            </a:r>
            <a:r>
              <a:rPr lang="en-US" altLang="ko-KR" sz="1400" dirty="0">
                <a:latin typeface="Courier New" pitchFamily="49" charset="0"/>
              </a:rPr>
              <a:t> Exception {</a:t>
            </a:r>
          </a:p>
          <a:p>
            <a:pPr eaLnBrk="1" hangingPunct="1">
              <a:buNone/>
            </a:pPr>
            <a:r>
              <a:rPr lang="en-US" altLang="ko-KR" sz="1400" dirty="0">
                <a:latin typeface="Courier New" pitchFamily="49" charset="0"/>
              </a:rPr>
              <a:t>        </a:t>
            </a:r>
            <a:r>
              <a:rPr lang="en-US" altLang="ko-KR" sz="1400" b="1" dirty="0">
                <a:latin typeface="Courier New" pitchFamily="49" charset="0"/>
              </a:rPr>
              <a:t>if</a:t>
            </a:r>
            <a:r>
              <a:rPr lang="en-US" altLang="ko-KR" sz="1400" dirty="0">
                <a:latin typeface="Courier New" pitchFamily="49" charset="0"/>
              </a:rPr>
              <a:t>(</a:t>
            </a:r>
            <a:r>
              <a:rPr lang="en-US" altLang="ko-KR" sz="1400" dirty="0" err="1">
                <a:latin typeface="Courier New" pitchFamily="49" charset="0"/>
              </a:rPr>
              <a:t>IsEmpty</a:t>
            </a:r>
            <a:r>
              <a:rPr lang="en-US" altLang="ko-KR" sz="1400" dirty="0">
                <a:latin typeface="Courier New" pitchFamily="49" charset="0"/>
              </a:rPr>
              <a:t>()) </a:t>
            </a:r>
            <a:r>
              <a:rPr lang="en-US" altLang="ko-KR" sz="1400" b="1" dirty="0">
                <a:latin typeface="Courier New" pitchFamily="49" charset="0"/>
              </a:rPr>
              <a:t>throw new </a:t>
            </a:r>
            <a:r>
              <a:rPr lang="en-US" altLang="ko-KR" sz="1400" dirty="0">
                <a:latin typeface="Courier New" pitchFamily="49" charset="0"/>
              </a:rPr>
              <a:t>Exception("Stack is empty");</a:t>
            </a:r>
          </a:p>
          <a:p>
            <a:pPr eaLnBrk="1" hangingPunct="1">
              <a:buNone/>
            </a:pPr>
            <a:r>
              <a:rPr lang="en-US" altLang="ko-KR" sz="1400" dirty="0">
                <a:latin typeface="Courier New" pitchFamily="49" charset="0"/>
              </a:rPr>
              <a:t>        return stack[top];</a:t>
            </a:r>
          </a:p>
          <a:p>
            <a:pPr eaLnBrk="1" hangingPunct="1">
              <a:buNone/>
            </a:pPr>
            <a:r>
              <a:rPr lang="en-US" altLang="ko-KR" sz="1400" dirty="0" smtClean="0">
                <a:latin typeface="Courier New" pitchFamily="49" charset="0"/>
              </a:rPr>
              <a:t>}</a:t>
            </a:r>
            <a:endParaRPr lang="en-US" altLang="ko-KR" sz="1400" dirty="0">
              <a:latin typeface="Courier New" pitchFamily="49" charset="0"/>
            </a:endParaRPr>
          </a:p>
          <a:p>
            <a:pPr eaLnBrk="1" hangingPunct="1">
              <a:buNone/>
            </a:pPr>
            <a:endParaRPr lang="en-US" altLang="ko-KR" sz="1400" dirty="0" smtClean="0">
              <a:latin typeface="Courier New" pitchFamily="49" charset="0"/>
            </a:endParaRPr>
          </a:p>
          <a:p>
            <a:pPr eaLnBrk="1" hangingPunct="1">
              <a:buNone/>
            </a:pPr>
            <a:r>
              <a:rPr lang="en-US" altLang="ko-KR" sz="1400" dirty="0">
                <a:latin typeface="Courier New" pitchFamily="49" charset="0"/>
              </a:rPr>
              <a:t> </a:t>
            </a:r>
            <a:r>
              <a:rPr lang="en-US" altLang="ko-KR" sz="1400" dirty="0" smtClean="0">
                <a:latin typeface="Courier New" pitchFamily="49" charset="0"/>
              </a:rPr>
              <a:t>/**    </a:t>
            </a:r>
            <a:r>
              <a:rPr lang="en-US" altLang="ko-KR" sz="1400" dirty="0">
                <a:latin typeface="Courier New" pitchFamily="49" charset="0"/>
              </a:rPr>
              <a:t>* Insert item into the top of the </a:t>
            </a:r>
            <a:r>
              <a:rPr lang="en-US" altLang="ko-KR" sz="1400" dirty="0" smtClean="0">
                <a:latin typeface="Courier New" pitchFamily="49" charset="0"/>
              </a:rPr>
              <a:t>stack     </a:t>
            </a:r>
            <a:r>
              <a:rPr lang="en-US" altLang="ko-KR" sz="1400" dirty="0">
                <a:latin typeface="Courier New" pitchFamily="49" charset="0"/>
              </a:rPr>
              <a:t>*/</a:t>
            </a:r>
          </a:p>
          <a:p>
            <a:pPr eaLnBrk="1" hangingPunct="1">
              <a:buNone/>
            </a:pPr>
            <a:r>
              <a:rPr lang="en-US" altLang="ko-KR" sz="1400" b="1" dirty="0" smtClean="0">
                <a:latin typeface="Courier New" pitchFamily="49" charset="0"/>
              </a:rPr>
              <a:t>void</a:t>
            </a:r>
            <a:r>
              <a:rPr lang="en-US" altLang="ko-KR" sz="1400" dirty="0" smtClean="0">
                <a:latin typeface="Courier New" pitchFamily="49" charset="0"/>
              </a:rPr>
              <a:t> </a:t>
            </a:r>
            <a:r>
              <a:rPr lang="en-US" altLang="ko-KR" sz="1400" dirty="0">
                <a:latin typeface="Courier New" pitchFamily="49" charset="0"/>
              </a:rPr>
              <a:t>Push (T item) </a:t>
            </a:r>
            <a:r>
              <a:rPr lang="en-US" altLang="ko-KR" sz="1400" b="1" dirty="0">
                <a:latin typeface="Courier New" pitchFamily="49" charset="0"/>
              </a:rPr>
              <a:t>throws</a:t>
            </a:r>
            <a:r>
              <a:rPr lang="en-US" altLang="ko-KR" sz="1400" dirty="0">
                <a:latin typeface="Courier New" pitchFamily="49" charset="0"/>
              </a:rPr>
              <a:t> Exception {</a:t>
            </a:r>
          </a:p>
          <a:p>
            <a:pPr eaLnBrk="1" hangingPunct="1">
              <a:buNone/>
            </a:pPr>
            <a:r>
              <a:rPr lang="en-US" altLang="ko-KR" sz="1400" dirty="0" smtClean="0">
                <a:latin typeface="Courier New" pitchFamily="49" charset="0"/>
              </a:rPr>
              <a:t>     </a:t>
            </a:r>
            <a:r>
              <a:rPr lang="en-US" altLang="ko-KR" sz="1400" b="1" dirty="0">
                <a:latin typeface="Courier New" pitchFamily="49" charset="0"/>
              </a:rPr>
              <a:t>if</a:t>
            </a:r>
            <a:r>
              <a:rPr lang="en-US" altLang="ko-KR" sz="1400" dirty="0">
                <a:latin typeface="Courier New" pitchFamily="49" charset="0"/>
              </a:rPr>
              <a:t>(top == capacity - 1) {</a:t>
            </a:r>
          </a:p>
          <a:p>
            <a:pPr eaLnBrk="1" hangingPunct="1">
              <a:buNone/>
            </a:pPr>
            <a:r>
              <a:rPr lang="en-US" altLang="ko-KR" sz="1400" dirty="0" smtClean="0">
                <a:latin typeface="Courier New" pitchFamily="49" charset="0"/>
              </a:rPr>
              <a:t>         </a:t>
            </a:r>
            <a:r>
              <a:rPr lang="en-US" altLang="ko-KR" sz="1400" b="1" dirty="0">
                <a:latin typeface="Courier New" pitchFamily="49" charset="0"/>
              </a:rPr>
              <a:t>throw new </a:t>
            </a:r>
            <a:r>
              <a:rPr lang="en-US" altLang="ko-KR" sz="1400" dirty="0">
                <a:latin typeface="Courier New" pitchFamily="49" charset="0"/>
              </a:rPr>
              <a:t>Exception("Stack is full");</a:t>
            </a:r>
          </a:p>
          <a:p>
            <a:pPr eaLnBrk="1" hangingPunct="1">
              <a:buNone/>
            </a:pPr>
            <a:r>
              <a:rPr lang="en-US" altLang="ko-KR" sz="1400" dirty="0" smtClean="0">
                <a:latin typeface="Courier New" pitchFamily="49" charset="0"/>
              </a:rPr>
              <a:t>     </a:t>
            </a:r>
            <a:r>
              <a:rPr lang="en-US" altLang="ko-KR" sz="1400" dirty="0">
                <a:latin typeface="Courier New" pitchFamily="49" charset="0"/>
              </a:rPr>
              <a:t>}</a:t>
            </a:r>
          </a:p>
          <a:p>
            <a:pPr eaLnBrk="1" hangingPunct="1">
              <a:buNone/>
            </a:pPr>
            <a:r>
              <a:rPr lang="en-US" altLang="ko-KR" sz="1400" dirty="0" smtClean="0">
                <a:latin typeface="Courier New" pitchFamily="49" charset="0"/>
              </a:rPr>
              <a:t>     </a:t>
            </a:r>
            <a:r>
              <a:rPr lang="en-US" altLang="ko-KR" sz="1400" dirty="0">
                <a:latin typeface="Courier New" pitchFamily="49" charset="0"/>
              </a:rPr>
              <a:t>stack[++top] = item;</a:t>
            </a:r>
          </a:p>
          <a:p>
            <a:pPr eaLnBrk="1" hangingPunct="1">
              <a:buNone/>
            </a:pPr>
            <a:r>
              <a:rPr lang="en-US" altLang="ko-KR" sz="1400" dirty="0" smtClean="0">
                <a:latin typeface="Courier New" pitchFamily="49" charset="0"/>
              </a:rPr>
              <a:t>}</a:t>
            </a: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8</a:t>
            </a:fld>
            <a:endParaRPr lang="en-US" altLang="ko-KR" dirty="0"/>
          </a:p>
        </p:txBody>
      </p:sp>
    </p:spTree>
    <p:extLst>
      <p:ext uri="{BB962C8B-B14F-4D97-AF65-F5344CB8AC3E}">
        <p14:creationId xmlns:p14="http://schemas.microsoft.com/office/powerpoint/2010/main" val="3025606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ko-KR" altLang="en-US" smtClean="0"/>
              <a:t>스택 구현</a:t>
            </a:r>
          </a:p>
        </p:txBody>
      </p:sp>
      <p:sp>
        <p:nvSpPr>
          <p:cNvPr id="21508" name="Rectangle 3"/>
          <p:cNvSpPr>
            <a:spLocks noGrp="1" noChangeArrowheads="1"/>
          </p:cNvSpPr>
          <p:nvPr>
            <p:ph type="body" idx="1"/>
          </p:nvPr>
        </p:nvSpPr>
        <p:spPr/>
        <p:txBody>
          <a:bodyPr>
            <a:normAutofit/>
          </a:bodyPr>
          <a:lstStyle/>
          <a:p>
            <a:pPr eaLnBrk="1" hangingPunct="1">
              <a:buNone/>
            </a:pPr>
            <a:r>
              <a:rPr lang="en-US" altLang="ko-KR" sz="2400" dirty="0">
                <a:latin typeface="Courier New" pitchFamily="49" charset="0"/>
              </a:rPr>
              <a:t> </a:t>
            </a:r>
            <a:r>
              <a:rPr lang="en-US" altLang="ko-KR" sz="2400" dirty="0" smtClean="0">
                <a:latin typeface="Courier New" pitchFamily="49" charset="0"/>
              </a:rPr>
              <a:t>/** </a:t>
            </a:r>
            <a:r>
              <a:rPr lang="en-US" altLang="ko-KR" sz="2400" dirty="0">
                <a:latin typeface="Courier New" pitchFamily="49" charset="0"/>
              </a:rPr>
              <a:t>* Delete the top element of the </a:t>
            </a:r>
            <a:r>
              <a:rPr lang="en-US" altLang="ko-KR" sz="2400" dirty="0" smtClean="0">
                <a:latin typeface="Courier New" pitchFamily="49" charset="0"/>
              </a:rPr>
              <a:t>stack </a:t>
            </a:r>
            <a:r>
              <a:rPr lang="en-US" altLang="ko-KR" sz="2400" dirty="0">
                <a:latin typeface="Courier New" pitchFamily="49" charset="0"/>
              </a:rPr>
              <a:t>*/</a:t>
            </a:r>
          </a:p>
          <a:p>
            <a:pPr eaLnBrk="1" hangingPunct="1">
              <a:buNone/>
            </a:pPr>
            <a:r>
              <a:rPr lang="en-US" altLang="ko-KR" sz="2400" b="1" dirty="0" smtClean="0">
                <a:latin typeface="Courier New" pitchFamily="49" charset="0"/>
              </a:rPr>
              <a:t>void</a:t>
            </a:r>
            <a:r>
              <a:rPr lang="en-US" altLang="ko-KR" sz="2400" dirty="0" smtClean="0">
                <a:latin typeface="Courier New" pitchFamily="49" charset="0"/>
              </a:rPr>
              <a:t> </a:t>
            </a:r>
            <a:r>
              <a:rPr lang="en-US" altLang="ko-KR" sz="2400" dirty="0">
                <a:latin typeface="Courier New" pitchFamily="49" charset="0"/>
              </a:rPr>
              <a:t>Pop() </a:t>
            </a:r>
            <a:r>
              <a:rPr lang="en-US" altLang="ko-KR" sz="2400" b="1" dirty="0">
                <a:latin typeface="Courier New" pitchFamily="49" charset="0"/>
              </a:rPr>
              <a:t>throws</a:t>
            </a:r>
            <a:r>
              <a:rPr lang="en-US" altLang="ko-KR" sz="2400" dirty="0">
                <a:latin typeface="Courier New" pitchFamily="49" charset="0"/>
              </a:rPr>
              <a:t> Exception {</a:t>
            </a:r>
          </a:p>
          <a:p>
            <a:pPr eaLnBrk="1" hangingPunct="1">
              <a:buNone/>
            </a:pPr>
            <a:r>
              <a:rPr lang="en-US" altLang="ko-KR" sz="2400" b="1" dirty="0" smtClean="0">
                <a:latin typeface="Courier New" pitchFamily="49" charset="0"/>
              </a:rPr>
              <a:t>  if</a:t>
            </a:r>
            <a:r>
              <a:rPr lang="en-US" altLang="ko-KR" sz="2400" dirty="0" smtClean="0">
                <a:latin typeface="Courier New" pitchFamily="49" charset="0"/>
              </a:rPr>
              <a:t> </a:t>
            </a:r>
            <a:r>
              <a:rPr lang="en-US" altLang="ko-KR" sz="2400" dirty="0">
                <a:latin typeface="Courier New" pitchFamily="49" charset="0"/>
              </a:rPr>
              <a:t>(</a:t>
            </a:r>
            <a:r>
              <a:rPr lang="en-US" altLang="ko-KR" sz="2400" dirty="0" err="1">
                <a:latin typeface="Courier New" pitchFamily="49" charset="0"/>
              </a:rPr>
              <a:t>IsEmpty</a:t>
            </a:r>
            <a:r>
              <a:rPr lang="en-US" altLang="ko-KR" sz="2400" dirty="0">
                <a:latin typeface="Courier New" pitchFamily="49" charset="0"/>
              </a:rPr>
              <a:t>()) {</a:t>
            </a:r>
          </a:p>
          <a:p>
            <a:pPr eaLnBrk="1" hangingPunct="1">
              <a:buNone/>
            </a:pPr>
            <a:r>
              <a:rPr lang="en-US" altLang="ko-KR" sz="2400" dirty="0" smtClean="0">
                <a:latin typeface="Courier New" pitchFamily="49" charset="0"/>
              </a:rPr>
              <a:t>    </a:t>
            </a:r>
            <a:r>
              <a:rPr lang="en-US" altLang="ko-KR" sz="2400" b="1" dirty="0" smtClean="0">
                <a:latin typeface="Courier New" pitchFamily="49" charset="0"/>
              </a:rPr>
              <a:t>throw </a:t>
            </a:r>
            <a:r>
              <a:rPr lang="en-US" altLang="ko-KR" sz="2400" b="1" dirty="0">
                <a:latin typeface="Courier New" pitchFamily="49" charset="0"/>
              </a:rPr>
              <a:t>new </a:t>
            </a:r>
            <a:r>
              <a:rPr lang="en-US" altLang="ko-KR" sz="2400" dirty="0">
                <a:latin typeface="Courier New" pitchFamily="49" charset="0"/>
              </a:rPr>
              <a:t>Exception("Stack is empty. Cannot delete.");</a:t>
            </a:r>
          </a:p>
          <a:p>
            <a:pPr eaLnBrk="1" hangingPunct="1">
              <a:buNone/>
            </a:pPr>
            <a:r>
              <a:rPr lang="en-US" altLang="ko-KR" sz="2400" dirty="0" smtClean="0">
                <a:latin typeface="Courier New" pitchFamily="49" charset="0"/>
              </a:rPr>
              <a:t>  }</a:t>
            </a:r>
            <a:endParaRPr lang="en-US" altLang="ko-KR" sz="2400" dirty="0">
              <a:latin typeface="Courier New" pitchFamily="49" charset="0"/>
            </a:endParaRPr>
          </a:p>
          <a:p>
            <a:pPr eaLnBrk="1" hangingPunct="1">
              <a:buNone/>
            </a:pPr>
            <a:r>
              <a:rPr lang="en-US" altLang="ko-KR" sz="2400" dirty="0" smtClean="0">
                <a:latin typeface="Courier New" pitchFamily="49" charset="0"/>
              </a:rPr>
              <a:t>  top-</a:t>
            </a:r>
            <a:r>
              <a:rPr lang="en-US" altLang="ko-KR" sz="2400" dirty="0">
                <a:latin typeface="Courier New" pitchFamily="49" charset="0"/>
              </a:rPr>
              <a:t>-;</a:t>
            </a:r>
          </a:p>
          <a:p>
            <a:pPr eaLnBrk="1" hangingPunct="1">
              <a:buNone/>
            </a:pPr>
            <a:r>
              <a:rPr lang="en-US" altLang="ko-KR" sz="2400" dirty="0" smtClean="0">
                <a:latin typeface="Courier New" pitchFamily="49" charset="0"/>
              </a:rPr>
              <a:t>}</a:t>
            </a:r>
            <a:endParaRPr lang="en-US" altLang="ko-KR" sz="2400" dirty="0">
              <a:latin typeface="Courier New" pitchFamily="49" charset="0"/>
            </a:endParaRPr>
          </a:p>
        </p:txBody>
      </p:sp>
      <p:sp>
        <p:nvSpPr>
          <p:cNvPr id="2" name="바닥글 개체 틀 1"/>
          <p:cNvSpPr>
            <a:spLocks noGrp="1"/>
          </p:cNvSpPr>
          <p:nvPr>
            <p:ph type="ftr" sz="quarter" idx="11"/>
          </p:nvPr>
        </p:nvSpPr>
        <p:spPr/>
        <p:txBody>
          <a:bodyPr/>
          <a:lstStyle/>
          <a:p>
            <a:pPr>
              <a:defRPr/>
            </a:pPr>
            <a:r>
              <a:rPr lang="en-US" altLang="ko-KR" smtClean="0"/>
              <a:t>Stack &amp; Queue</a:t>
            </a:r>
            <a:endParaRPr lang="en-US" altLang="ko-KR" dirty="0">
              <a:latin typeface="Times New Roman" pitchFamily="18" charset="0"/>
            </a:endParaRPr>
          </a:p>
        </p:txBody>
      </p:sp>
      <p:sp>
        <p:nvSpPr>
          <p:cNvPr id="3" name="슬라이드 번호 개체 틀 2"/>
          <p:cNvSpPr>
            <a:spLocks noGrp="1"/>
          </p:cNvSpPr>
          <p:nvPr>
            <p:ph type="sldNum" sz="quarter" idx="12"/>
          </p:nvPr>
        </p:nvSpPr>
        <p:spPr/>
        <p:txBody>
          <a:bodyPr/>
          <a:lstStyle/>
          <a:p>
            <a:pPr>
              <a:defRPr/>
            </a:pPr>
            <a:fld id="{BC92AA4C-C2B1-4487-847B-8592F82A7C91}" type="slidenum">
              <a:rPr lang="en-US" altLang="ko-KR" smtClean="0"/>
              <a:pPr>
                <a:defRPr/>
              </a:pPr>
              <a:t>9</a:t>
            </a:fld>
            <a:endParaRPr lang="en-US" altLang="ko-KR" dirty="0"/>
          </a:p>
        </p:txBody>
      </p:sp>
    </p:spTree>
    <p:extLst>
      <p:ext uri="{BB962C8B-B14F-4D97-AF65-F5344CB8AC3E}">
        <p14:creationId xmlns:p14="http://schemas.microsoft.com/office/powerpoint/2010/main" val="3656888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8615</TotalTime>
  <Words>2086</Words>
  <Application>Microsoft Office PowerPoint</Application>
  <PresentationFormat>화면 슬라이드 쇼(4:3)</PresentationFormat>
  <Paragraphs>786</Paragraphs>
  <Slides>48</Slides>
  <Notes>4</Notes>
  <HiddenSlides>0</HiddenSlides>
  <MMClips>0</MMClips>
  <ScaleCrop>false</ScaleCrop>
  <HeadingPairs>
    <vt:vector size="4" baseType="variant">
      <vt:variant>
        <vt:lpstr>테마</vt:lpstr>
      </vt:variant>
      <vt:variant>
        <vt:i4>1</vt:i4>
      </vt:variant>
      <vt:variant>
        <vt:lpstr>슬라이드 제목</vt:lpstr>
      </vt:variant>
      <vt:variant>
        <vt:i4>48</vt:i4>
      </vt:variant>
    </vt:vector>
  </HeadingPairs>
  <TitlesOfParts>
    <vt:vector size="49" baseType="lpstr">
      <vt:lpstr>Default Design</vt:lpstr>
      <vt:lpstr>Stacks and Queues</vt:lpstr>
      <vt:lpstr>개요</vt:lpstr>
      <vt:lpstr>스택 추상 데이타 타입</vt:lpstr>
      <vt:lpstr>스택의 한 예 : 시스템 스택</vt:lpstr>
      <vt:lpstr>시스템 스택</vt:lpstr>
      <vt:lpstr>The Stack Abstract Data Type</vt:lpstr>
      <vt:lpstr>스택 구현</vt:lpstr>
      <vt:lpstr>스택 구현</vt:lpstr>
      <vt:lpstr>스택 구현</vt:lpstr>
      <vt:lpstr>큐 추상 데이타 타입</vt:lpstr>
      <vt:lpstr>큐 추상 데이타 타입</vt:lpstr>
      <vt:lpstr>Abstract data type Queue</vt:lpstr>
      <vt:lpstr>큐의 구현</vt:lpstr>
      <vt:lpstr>큐의 구현</vt:lpstr>
      <vt:lpstr>큐의 구현</vt:lpstr>
      <vt:lpstr>순차적 큐의 문제 해결: 원형 큐</vt:lpstr>
      <vt:lpstr>원형 큐의 확장</vt:lpstr>
      <vt:lpstr>큐의 구현</vt:lpstr>
      <vt:lpstr>큐의 구현</vt:lpstr>
      <vt:lpstr>Rat In A Maze</vt:lpstr>
      <vt:lpstr>Rat In A Maze</vt:lpstr>
      <vt:lpstr>Rat In A Maze</vt:lpstr>
      <vt:lpstr>Rat In A Maze</vt:lpstr>
      <vt:lpstr>Rat In A Maze</vt:lpstr>
      <vt:lpstr>Rat In A Maze</vt:lpstr>
      <vt:lpstr>Rat In A Maze</vt:lpstr>
      <vt:lpstr>Rat In A Maze</vt:lpstr>
      <vt:lpstr>Rat In A Maze</vt:lpstr>
      <vt:lpstr>Rat In A Maze</vt:lpstr>
      <vt:lpstr>Rat In A Maze</vt:lpstr>
      <vt:lpstr>Rat In A Maze</vt:lpstr>
      <vt:lpstr>Rat In A Maze</vt:lpstr>
      <vt:lpstr>Rat In A Maze</vt:lpstr>
      <vt:lpstr>Rat In A Maze</vt:lpstr>
      <vt:lpstr>미로 문제</vt:lpstr>
      <vt:lpstr>가능한 이동</vt:lpstr>
      <vt:lpstr>미로의 구현</vt:lpstr>
      <vt:lpstr>미로의 구현</vt:lpstr>
      <vt:lpstr>수식의 계산</vt:lpstr>
      <vt:lpstr>수식의 계산</vt:lpstr>
      <vt:lpstr>수식의 계산</vt:lpstr>
      <vt:lpstr>후위 표기의 계산</vt:lpstr>
      <vt:lpstr>중위 표기에서 후위 표기로의 변환</vt:lpstr>
      <vt:lpstr>중위 표기에서 후위 표기로의 변환</vt:lpstr>
      <vt:lpstr>중위 표기에서 후위 표기로의 변환</vt:lpstr>
      <vt:lpstr>In stack priority, In coming priority</vt:lpstr>
      <vt:lpstr>중위→후위 변환 알고리즘</vt:lpstr>
      <vt:lpstr>중위→후위 변환 구현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Lab</dc:title>
  <dc:creator>Sanghwan Lee</dc:creator>
  <cp:lastModifiedBy>Sanghwan</cp:lastModifiedBy>
  <cp:revision>218</cp:revision>
  <dcterms:created xsi:type="dcterms:W3CDTF">1999-10-08T19:08:27Z</dcterms:created>
  <dcterms:modified xsi:type="dcterms:W3CDTF">2017-03-23T07:52:27Z</dcterms:modified>
</cp:coreProperties>
</file>